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2" r:id="rId4"/>
  </p:sldMasterIdLst>
  <p:notesMasterIdLst>
    <p:notesMasterId r:id="rId22"/>
  </p:notesMasterIdLst>
  <p:handoutMasterIdLst>
    <p:handoutMasterId r:id="rId23"/>
  </p:handoutMasterIdLst>
  <p:sldIdLst>
    <p:sldId id="279" r:id="rId5"/>
    <p:sldId id="304" r:id="rId6"/>
    <p:sldId id="307" r:id="rId7"/>
    <p:sldId id="300" r:id="rId8"/>
    <p:sldId id="305" r:id="rId9"/>
    <p:sldId id="269" r:id="rId10"/>
    <p:sldId id="301" r:id="rId11"/>
    <p:sldId id="299" r:id="rId12"/>
    <p:sldId id="306" r:id="rId13"/>
    <p:sldId id="303" r:id="rId14"/>
    <p:sldId id="310" r:id="rId15"/>
    <p:sldId id="302" r:id="rId16"/>
    <p:sldId id="308" r:id="rId17"/>
    <p:sldId id="309" r:id="rId18"/>
    <p:sldId id="311" r:id="rId19"/>
    <p:sldId id="312" r:id="rId20"/>
    <p:sldId id="291" r:id="rId21"/>
  </p:sldIdLst>
  <p:sldSz cx="9144000" cy="5143500" type="screen16x9"/>
  <p:notesSz cx="6858000" cy="9144000"/>
  <p:defaultTextStyle>
    <a:defPPr>
      <a:defRPr lang="nl-NL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DD40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646B69D-519C-4C98-9607-32FAFE19D2BA}" v="26" dt="2025-05-12T08:42:45.24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251" autoAdjust="0"/>
    <p:restoredTop sz="95741"/>
  </p:normalViewPr>
  <p:slideViewPr>
    <p:cSldViewPr snapToGrid="0" snapToObjects="1">
      <p:cViewPr varScale="1">
        <p:scale>
          <a:sx n="104" d="100"/>
          <a:sy n="104" d="100"/>
        </p:scale>
        <p:origin x="456" y="7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17" d="100"/>
          <a:sy n="117" d="100"/>
        </p:scale>
        <p:origin x="3456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nne de Haan" userId="28e24713-919c-4ae8-8683-14b4f3e8a9a9" providerId="ADAL" clId="{0646B69D-519C-4C98-9607-32FAFE19D2BA}"/>
    <pc:docChg chg="undo custSel modSld">
      <pc:chgData name="Hanne de Haan" userId="28e24713-919c-4ae8-8683-14b4f3e8a9a9" providerId="ADAL" clId="{0646B69D-519C-4C98-9607-32FAFE19D2BA}" dt="2025-05-12T08:41:06.964" v="26"/>
      <pc:docMkLst>
        <pc:docMk/>
      </pc:docMkLst>
      <pc:sldChg chg="modSp">
        <pc:chgData name="Hanne de Haan" userId="28e24713-919c-4ae8-8683-14b4f3e8a9a9" providerId="ADAL" clId="{0646B69D-519C-4C98-9607-32FAFE19D2BA}" dt="2025-05-12T08:40:15.411" v="16"/>
        <pc:sldMkLst>
          <pc:docMk/>
          <pc:sldMk cId="1558368490" sldId="269"/>
        </pc:sldMkLst>
        <pc:picChg chg="mod">
          <ac:chgData name="Hanne de Haan" userId="28e24713-919c-4ae8-8683-14b4f3e8a9a9" providerId="ADAL" clId="{0646B69D-519C-4C98-9607-32FAFE19D2BA}" dt="2025-05-12T08:40:15.411" v="16"/>
          <ac:picMkLst>
            <pc:docMk/>
            <pc:sldMk cId="1558368490" sldId="269"/>
            <ac:picMk id="15362" creationId="{08D3331F-595E-C873-8426-F134498E4EBD}"/>
          </ac:picMkLst>
        </pc:picChg>
      </pc:sldChg>
      <pc:sldChg chg="modSp mod">
        <pc:chgData name="Hanne de Haan" userId="28e24713-919c-4ae8-8683-14b4f3e8a9a9" providerId="ADAL" clId="{0646B69D-519C-4C98-9607-32FAFE19D2BA}" dt="2025-05-12T08:39:41.308" v="10"/>
        <pc:sldMkLst>
          <pc:docMk/>
          <pc:sldMk cId="7667022" sldId="279"/>
        </pc:sldMkLst>
        <pc:picChg chg="mod">
          <ac:chgData name="Hanne de Haan" userId="28e24713-919c-4ae8-8683-14b4f3e8a9a9" providerId="ADAL" clId="{0646B69D-519C-4C98-9607-32FAFE19D2BA}" dt="2025-05-12T08:39:41.308" v="10"/>
          <ac:picMkLst>
            <pc:docMk/>
            <pc:sldMk cId="7667022" sldId="279"/>
            <ac:picMk id="4" creationId="{65E92040-E083-1F07-376E-3F08718C0CAB}"/>
          </ac:picMkLst>
        </pc:picChg>
      </pc:sldChg>
      <pc:sldChg chg="modSp">
        <pc:chgData name="Hanne de Haan" userId="28e24713-919c-4ae8-8683-14b4f3e8a9a9" providerId="ADAL" clId="{0646B69D-519C-4C98-9607-32FAFE19D2BA}" dt="2025-05-12T08:40:27.040" v="18"/>
        <pc:sldMkLst>
          <pc:docMk/>
          <pc:sldMk cId="1295720921" sldId="299"/>
        </pc:sldMkLst>
        <pc:picChg chg="mod">
          <ac:chgData name="Hanne de Haan" userId="28e24713-919c-4ae8-8683-14b4f3e8a9a9" providerId="ADAL" clId="{0646B69D-519C-4C98-9607-32FAFE19D2BA}" dt="2025-05-12T08:40:27.040" v="18"/>
          <ac:picMkLst>
            <pc:docMk/>
            <pc:sldMk cId="1295720921" sldId="299"/>
            <ac:picMk id="9" creationId="{03274B5C-9D00-7FF1-EB5B-A7AF24CAF600}"/>
          </ac:picMkLst>
        </pc:picChg>
      </pc:sldChg>
      <pc:sldChg chg="modSp">
        <pc:chgData name="Hanne de Haan" userId="28e24713-919c-4ae8-8683-14b4f3e8a9a9" providerId="ADAL" clId="{0646B69D-519C-4C98-9607-32FAFE19D2BA}" dt="2025-05-12T08:40:04.027" v="14"/>
        <pc:sldMkLst>
          <pc:docMk/>
          <pc:sldMk cId="3196249819" sldId="300"/>
        </pc:sldMkLst>
        <pc:picChg chg="mod">
          <ac:chgData name="Hanne de Haan" userId="28e24713-919c-4ae8-8683-14b4f3e8a9a9" providerId="ADAL" clId="{0646B69D-519C-4C98-9607-32FAFE19D2BA}" dt="2025-05-12T08:40:04.027" v="14"/>
          <ac:picMkLst>
            <pc:docMk/>
            <pc:sldMk cId="3196249819" sldId="300"/>
            <ac:picMk id="1026" creationId="{3C53D137-6BF6-0600-2AA4-4C786F86F235}"/>
          </ac:picMkLst>
        </pc:picChg>
      </pc:sldChg>
      <pc:sldChg chg="modSp">
        <pc:chgData name="Hanne de Haan" userId="28e24713-919c-4ae8-8683-14b4f3e8a9a9" providerId="ADAL" clId="{0646B69D-519C-4C98-9607-32FAFE19D2BA}" dt="2025-05-12T08:40:20.466" v="17"/>
        <pc:sldMkLst>
          <pc:docMk/>
          <pc:sldMk cId="2299511503" sldId="301"/>
        </pc:sldMkLst>
        <pc:picChg chg="mod">
          <ac:chgData name="Hanne de Haan" userId="28e24713-919c-4ae8-8683-14b4f3e8a9a9" providerId="ADAL" clId="{0646B69D-519C-4C98-9607-32FAFE19D2BA}" dt="2025-05-12T08:40:20.466" v="17"/>
          <ac:picMkLst>
            <pc:docMk/>
            <pc:sldMk cId="2299511503" sldId="301"/>
            <ac:picMk id="11266" creationId="{CACE9B56-6318-8224-516B-537BAB768569}"/>
          </ac:picMkLst>
        </pc:picChg>
      </pc:sldChg>
      <pc:sldChg chg="modSp">
        <pc:chgData name="Hanne de Haan" userId="28e24713-919c-4ae8-8683-14b4f3e8a9a9" providerId="ADAL" clId="{0646B69D-519C-4C98-9607-32FAFE19D2BA}" dt="2025-05-12T08:40:48.127" v="22"/>
        <pc:sldMkLst>
          <pc:docMk/>
          <pc:sldMk cId="4267187678" sldId="302"/>
        </pc:sldMkLst>
        <pc:picChg chg="mod">
          <ac:chgData name="Hanne de Haan" userId="28e24713-919c-4ae8-8683-14b4f3e8a9a9" providerId="ADAL" clId="{0646B69D-519C-4C98-9607-32FAFE19D2BA}" dt="2025-05-12T08:40:48.127" v="22"/>
          <ac:picMkLst>
            <pc:docMk/>
            <pc:sldMk cId="4267187678" sldId="302"/>
            <ac:picMk id="12292" creationId="{87086985-54F8-2F91-5CA7-AF34DBECFEF1}"/>
          </ac:picMkLst>
        </pc:picChg>
      </pc:sldChg>
      <pc:sldChg chg="modSp">
        <pc:chgData name="Hanne de Haan" userId="28e24713-919c-4ae8-8683-14b4f3e8a9a9" providerId="ADAL" clId="{0646B69D-519C-4C98-9607-32FAFE19D2BA}" dt="2025-05-12T08:40:36.529" v="20"/>
        <pc:sldMkLst>
          <pc:docMk/>
          <pc:sldMk cId="3582296247" sldId="303"/>
        </pc:sldMkLst>
        <pc:picChg chg="mod">
          <ac:chgData name="Hanne de Haan" userId="28e24713-919c-4ae8-8683-14b4f3e8a9a9" providerId="ADAL" clId="{0646B69D-519C-4C98-9607-32FAFE19D2BA}" dt="2025-05-12T08:40:36.529" v="20"/>
          <ac:picMkLst>
            <pc:docMk/>
            <pc:sldMk cId="3582296247" sldId="303"/>
            <ac:picMk id="13314" creationId="{75B9E57D-87FD-F441-FA19-18A5CC6134C9}"/>
          </ac:picMkLst>
        </pc:picChg>
      </pc:sldChg>
      <pc:sldChg chg="modSp">
        <pc:chgData name="Hanne de Haan" userId="28e24713-919c-4ae8-8683-14b4f3e8a9a9" providerId="ADAL" clId="{0646B69D-519C-4C98-9607-32FAFE19D2BA}" dt="2025-05-12T08:39:48.436" v="11"/>
        <pc:sldMkLst>
          <pc:docMk/>
          <pc:sldMk cId="3384766953" sldId="304"/>
        </pc:sldMkLst>
        <pc:picChg chg="mod">
          <ac:chgData name="Hanne de Haan" userId="28e24713-919c-4ae8-8683-14b4f3e8a9a9" providerId="ADAL" clId="{0646B69D-519C-4C98-9607-32FAFE19D2BA}" dt="2025-05-12T08:39:48.436" v="11"/>
          <ac:picMkLst>
            <pc:docMk/>
            <pc:sldMk cId="3384766953" sldId="304"/>
            <ac:picMk id="2052" creationId="{89616216-4604-53DA-D1D2-4C4209807CED}"/>
          </ac:picMkLst>
        </pc:picChg>
      </pc:sldChg>
      <pc:sldChg chg="modSp">
        <pc:chgData name="Hanne de Haan" userId="28e24713-919c-4ae8-8683-14b4f3e8a9a9" providerId="ADAL" clId="{0646B69D-519C-4C98-9607-32FAFE19D2BA}" dt="2025-05-12T08:40:11.043" v="15"/>
        <pc:sldMkLst>
          <pc:docMk/>
          <pc:sldMk cId="669649596" sldId="305"/>
        </pc:sldMkLst>
        <pc:picChg chg="mod">
          <ac:chgData name="Hanne de Haan" userId="28e24713-919c-4ae8-8683-14b4f3e8a9a9" providerId="ADAL" clId="{0646B69D-519C-4C98-9607-32FAFE19D2BA}" dt="2025-05-12T08:40:11.043" v="15"/>
          <ac:picMkLst>
            <pc:docMk/>
            <pc:sldMk cId="669649596" sldId="305"/>
            <ac:picMk id="3074" creationId="{9C74F6AF-FB3E-D4BC-88ED-7C3B8E6BA34E}"/>
          </ac:picMkLst>
        </pc:picChg>
      </pc:sldChg>
      <pc:sldChg chg="modSp">
        <pc:chgData name="Hanne de Haan" userId="28e24713-919c-4ae8-8683-14b4f3e8a9a9" providerId="ADAL" clId="{0646B69D-519C-4C98-9607-32FAFE19D2BA}" dt="2025-05-12T08:40:32.315" v="19"/>
        <pc:sldMkLst>
          <pc:docMk/>
          <pc:sldMk cId="1124621808" sldId="306"/>
        </pc:sldMkLst>
        <pc:picChg chg="mod">
          <ac:chgData name="Hanne de Haan" userId="28e24713-919c-4ae8-8683-14b4f3e8a9a9" providerId="ADAL" clId="{0646B69D-519C-4C98-9607-32FAFE19D2BA}" dt="2025-05-12T08:40:32.315" v="19"/>
          <ac:picMkLst>
            <pc:docMk/>
            <pc:sldMk cId="1124621808" sldId="306"/>
            <ac:picMk id="4098" creationId="{365CEAEE-C38C-5253-1A3A-D372D17FD0FB}"/>
          </ac:picMkLst>
        </pc:picChg>
      </pc:sldChg>
      <pc:sldChg chg="modSp">
        <pc:chgData name="Hanne de Haan" userId="28e24713-919c-4ae8-8683-14b4f3e8a9a9" providerId="ADAL" clId="{0646B69D-519C-4C98-9607-32FAFE19D2BA}" dt="2025-05-12T08:39:56.271" v="12"/>
        <pc:sldMkLst>
          <pc:docMk/>
          <pc:sldMk cId="911506333" sldId="307"/>
        </pc:sldMkLst>
        <pc:picChg chg="mod">
          <ac:chgData name="Hanne de Haan" userId="28e24713-919c-4ae8-8683-14b4f3e8a9a9" providerId="ADAL" clId="{0646B69D-519C-4C98-9607-32FAFE19D2BA}" dt="2025-05-12T08:39:56.271" v="12"/>
          <ac:picMkLst>
            <pc:docMk/>
            <pc:sldMk cId="911506333" sldId="307"/>
            <ac:picMk id="3" creationId="{435317B6-3F9B-FD3A-318C-581A86814DB9}"/>
          </ac:picMkLst>
        </pc:picChg>
      </pc:sldChg>
      <pc:sldChg chg="modSp">
        <pc:chgData name="Hanne de Haan" userId="28e24713-919c-4ae8-8683-14b4f3e8a9a9" providerId="ADAL" clId="{0646B69D-519C-4C98-9607-32FAFE19D2BA}" dt="2025-05-12T08:40:55.054" v="23"/>
        <pc:sldMkLst>
          <pc:docMk/>
          <pc:sldMk cId="3648774734" sldId="308"/>
        </pc:sldMkLst>
        <pc:picChg chg="mod">
          <ac:chgData name="Hanne de Haan" userId="28e24713-919c-4ae8-8683-14b4f3e8a9a9" providerId="ADAL" clId="{0646B69D-519C-4C98-9607-32FAFE19D2BA}" dt="2025-05-12T08:40:55.054" v="23"/>
          <ac:picMkLst>
            <pc:docMk/>
            <pc:sldMk cId="3648774734" sldId="308"/>
            <ac:picMk id="3" creationId="{A4467CC4-86D7-DB0E-C987-69D79DEED2EE}"/>
          </ac:picMkLst>
        </pc:picChg>
      </pc:sldChg>
      <pc:sldChg chg="modSp">
        <pc:chgData name="Hanne de Haan" userId="28e24713-919c-4ae8-8683-14b4f3e8a9a9" providerId="ADAL" clId="{0646B69D-519C-4C98-9607-32FAFE19D2BA}" dt="2025-05-12T08:40:59.389" v="24"/>
        <pc:sldMkLst>
          <pc:docMk/>
          <pc:sldMk cId="2219474885" sldId="309"/>
        </pc:sldMkLst>
        <pc:picChg chg="mod">
          <ac:chgData name="Hanne de Haan" userId="28e24713-919c-4ae8-8683-14b4f3e8a9a9" providerId="ADAL" clId="{0646B69D-519C-4C98-9607-32FAFE19D2BA}" dt="2025-05-12T08:40:59.389" v="24"/>
          <ac:picMkLst>
            <pc:docMk/>
            <pc:sldMk cId="2219474885" sldId="309"/>
            <ac:picMk id="8194" creationId="{EB47D849-88F3-267E-C18B-28AC206C8323}"/>
          </ac:picMkLst>
        </pc:picChg>
      </pc:sldChg>
      <pc:sldChg chg="modSp">
        <pc:chgData name="Hanne de Haan" userId="28e24713-919c-4ae8-8683-14b4f3e8a9a9" providerId="ADAL" clId="{0646B69D-519C-4C98-9607-32FAFE19D2BA}" dt="2025-05-12T08:40:42.419" v="21"/>
        <pc:sldMkLst>
          <pc:docMk/>
          <pc:sldMk cId="1516346880" sldId="310"/>
        </pc:sldMkLst>
        <pc:picChg chg="mod">
          <ac:chgData name="Hanne de Haan" userId="28e24713-919c-4ae8-8683-14b4f3e8a9a9" providerId="ADAL" clId="{0646B69D-519C-4C98-9607-32FAFE19D2BA}" dt="2025-05-12T08:40:42.419" v="21"/>
          <ac:picMkLst>
            <pc:docMk/>
            <pc:sldMk cId="1516346880" sldId="310"/>
            <ac:picMk id="7170" creationId="{0827AF92-8F3E-B346-9EA0-646EA8751B94}"/>
          </ac:picMkLst>
        </pc:picChg>
      </pc:sldChg>
      <pc:sldChg chg="modSp">
        <pc:chgData name="Hanne de Haan" userId="28e24713-919c-4ae8-8683-14b4f3e8a9a9" providerId="ADAL" clId="{0646B69D-519C-4C98-9607-32FAFE19D2BA}" dt="2025-05-12T08:41:03.229" v="25"/>
        <pc:sldMkLst>
          <pc:docMk/>
          <pc:sldMk cId="919875713" sldId="311"/>
        </pc:sldMkLst>
        <pc:picChg chg="mod">
          <ac:chgData name="Hanne de Haan" userId="28e24713-919c-4ae8-8683-14b4f3e8a9a9" providerId="ADAL" clId="{0646B69D-519C-4C98-9607-32FAFE19D2BA}" dt="2025-05-12T08:41:03.229" v="25"/>
          <ac:picMkLst>
            <pc:docMk/>
            <pc:sldMk cId="919875713" sldId="311"/>
            <ac:picMk id="9218" creationId="{F765C5A8-8EE7-27D8-F7C1-8FB8C4A2B58B}"/>
          </ac:picMkLst>
        </pc:picChg>
      </pc:sldChg>
      <pc:sldChg chg="modSp">
        <pc:chgData name="Hanne de Haan" userId="28e24713-919c-4ae8-8683-14b4f3e8a9a9" providerId="ADAL" clId="{0646B69D-519C-4C98-9607-32FAFE19D2BA}" dt="2025-05-12T08:41:06.964" v="26"/>
        <pc:sldMkLst>
          <pc:docMk/>
          <pc:sldMk cId="3679657867" sldId="312"/>
        </pc:sldMkLst>
        <pc:picChg chg="mod">
          <ac:chgData name="Hanne de Haan" userId="28e24713-919c-4ae8-8683-14b4f3e8a9a9" providerId="ADAL" clId="{0646B69D-519C-4C98-9607-32FAFE19D2BA}" dt="2025-05-12T08:41:06.964" v="26"/>
          <ac:picMkLst>
            <pc:docMk/>
            <pc:sldMk cId="3679657867" sldId="312"/>
            <ac:picMk id="10242" creationId="{019CD45F-D200-7E7D-E78F-2E45B4352902}"/>
          </ac:picMkLst>
        </pc:picChg>
      </pc:sldChg>
    </pc:docChg>
  </pc:docChgLst>
  <pc:docChgLst>
    <pc:chgData name="Sedi van Loon" userId="e92ac43e-c176-40b7-8001-c8e58642eff9" providerId="ADAL" clId="{1A963FDD-F5F8-41CC-9D36-900B3E29A905}"/>
    <pc:docChg chg="undo custSel modSld">
      <pc:chgData name="Sedi van Loon" userId="e92ac43e-c176-40b7-8001-c8e58642eff9" providerId="ADAL" clId="{1A963FDD-F5F8-41CC-9D36-900B3E29A905}" dt="2025-05-08T14:12:17.073" v="45" actId="14100"/>
      <pc:docMkLst>
        <pc:docMk/>
      </pc:docMkLst>
      <pc:sldChg chg="modSp mod">
        <pc:chgData name="Sedi van Loon" userId="e92ac43e-c176-40b7-8001-c8e58642eff9" providerId="ADAL" clId="{1A963FDD-F5F8-41CC-9D36-900B3E29A905}" dt="2025-05-08T14:11:50.890" v="40" actId="14100"/>
        <pc:sldMkLst>
          <pc:docMk/>
          <pc:sldMk cId="1558368490" sldId="269"/>
        </pc:sldMkLst>
        <pc:spChg chg="mod">
          <ac:chgData name="Sedi van Loon" userId="e92ac43e-c176-40b7-8001-c8e58642eff9" providerId="ADAL" clId="{1A963FDD-F5F8-41CC-9D36-900B3E29A905}" dt="2025-05-08T14:11:50.890" v="40" actId="14100"/>
          <ac:spMkLst>
            <pc:docMk/>
            <pc:sldMk cId="1558368490" sldId="269"/>
            <ac:spMk id="5" creationId="{00000000-0000-0000-0000-000000000000}"/>
          </ac:spMkLst>
        </pc:spChg>
      </pc:sldChg>
      <pc:sldChg chg="modSp mod">
        <pc:chgData name="Sedi van Loon" userId="e92ac43e-c176-40b7-8001-c8e58642eff9" providerId="ADAL" clId="{1A963FDD-F5F8-41CC-9D36-900B3E29A905}" dt="2025-05-08T14:06:27.881" v="0" actId="732"/>
        <pc:sldMkLst>
          <pc:docMk/>
          <pc:sldMk cId="7667022" sldId="279"/>
        </pc:sldMkLst>
        <pc:picChg chg="mod modCrop">
          <ac:chgData name="Sedi van Loon" userId="e92ac43e-c176-40b7-8001-c8e58642eff9" providerId="ADAL" clId="{1A963FDD-F5F8-41CC-9D36-900B3E29A905}" dt="2025-05-08T14:06:27.881" v="0" actId="732"/>
          <ac:picMkLst>
            <pc:docMk/>
            <pc:sldMk cId="7667022" sldId="279"/>
            <ac:picMk id="4" creationId="{65E92040-E083-1F07-376E-3F08718C0CAB}"/>
          </ac:picMkLst>
        </pc:picChg>
      </pc:sldChg>
      <pc:sldChg chg="modSp mod">
        <pc:chgData name="Sedi van Loon" userId="e92ac43e-c176-40b7-8001-c8e58642eff9" providerId="ADAL" clId="{1A963FDD-F5F8-41CC-9D36-900B3E29A905}" dt="2025-05-08T14:10:51.229" v="20" actId="14100"/>
        <pc:sldMkLst>
          <pc:docMk/>
          <pc:sldMk cId="1295720921" sldId="299"/>
        </pc:sldMkLst>
        <pc:spChg chg="mod">
          <ac:chgData name="Sedi van Loon" userId="e92ac43e-c176-40b7-8001-c8e58642eff9" providerId="ADAL" clId="{1A963FDD-F5F8-41CC-9D36-900B3E29A905}" dt="2025-05-08T14:10:51.229" v="20" actId="14100"/>
          <ac:spMkLst>
            <pc:docMk/>
            <pc:sldMk cId="1295720921" sldId="299"/>
            <ac:spMk id="5" creationId="{58FE3360-8417-8D78-BDFA-B929EF809E40}"/>
          </ac:spMkLst>
        </pc:spChg>
      </pc:sldChg>
      <pc:sldChg chg="modSp mod">
        <pc:chgData name="Sedi van Loon" userId="e92ac43e-c176-40b7-8001-c8e58642eff9" providerId="ADAL" clId="{1A963FDD-F5F8-41CC-9D36-900B3E29A905}" dt="2025-05-08T14:12:13.216" v="44" actId="14100"/>
        <pc:sldMkLst>
          <pc:docMk/>
          <pc:sldMk cId="3196249819" sldId="300"/>
        </pc:sldMkLst>
        <pc:spChg chg="mod">
          <ac:chgData name="Sedi van Loon" userId="e92ac43e-c176-40b7-8001-c8e58642eff9" providerId="ADAL" clId="{1A963FDD-F5F8-41CC-9D36-900B3E29A905}" dt="2025-05-08T14:12:13.216" v="44" actId="14100"/>
          <ac:spMkLst>
            <pc:docMk/>
            <pc:sldMk cId="3196249819" sldId="300"/>
            <ac:spMk id="5" creationId="{5D4FA412-5505-32EF-7106-E7814AF709EC}"/>
          </ac:spMkLst>
        </pc:spChg>
        <pc:picChg chg="mod">
          <ac:chgData name="Sedi van Loon" userId="e92ac43e-c176-40b7-8001-c8e58642eff9" providerId="ADAL" clId="{1A963FDD-F5F8-41CC-9D36-900B3E29A905}" dt="2025-05-08T14:09:33.488" v="8" actId="1076"/>
          <ac:picMkLst>
            <pc:docMk/>
            <pc:sldMk cId="3196249819" sldId="300"/>
            <ac:picMk id="1026" creationId="{3C53D137-6BF6-0600-2AA4-4C786F86F235}"/>
          </ac:picMkLst>
        </pc:picChg>
      </pc:sldChg>
      <pc:sldChg chg="modSp mod">
        <pc:chgData name="Sedi van Loon" userId="e92ac43e-c176-40b7-8001-c8e58642eff9" providerId="ADAL" clId="{1A963FDD-F5F8-41CC-9D36-900B3E29A905}" dt="2025-05-08T14:11:41.824" v="39" actId="14100"/>
        <pc:sldMkLst>
          <pc:docMk/>
          <pc:sldMk cId="2299511503" sldId="301"/>
        </pc:sldMkLst>
        <pc:spChg chg="mod">
          <ac:chgData name="Sedi van Loon" userId="e92ac43e-c176-40b7-8001-c8e58642eff9" providerId="ADAL" clId="{1A963FDD-F5F8-41CC-9D36-900B3E29A905}" dt="2025-05-08T14:11:41.824" v="39" actId="14100"/>
          <ac:spMkLst>
            <pc:docMk/>
            <pc:sldMk cId="2299511503" sldId="301"/>
            <ac:spMk id="5" creationId="{9B3366C6-CFE2-6050-92B2-E1C4C3BFE3DE}"/>
          </ac:spMkLst>
        </pc:spChg>
      </pc:sldChg>
      <pc:sldChg chg="modSp mod">
        <pc:chgData name="Sedi van Loon" userId="e92ac43e-c176-40b7-8001-c8e58642eff9" providerId="ADAL" clId="{1A963FDD-F5F8-41CC-9D36-900B3E29A905}" dt="2025-05-08T14:12:17.073" v="45" actId="14100"/>
        <pc:sldMkLst>
          <pc:docMk/>
          <pc:sldMk cId="3384766953" sldId="304"/>
        </pc:sldMkLst>
        <pc:spChg chg="mod">
          <ac:chgData name="Sedi van Loon" userId="e92ac43e-c176-40b7-8001-c8e58642eff9" providerId="ADAL" clId="{1A963FDD-F5F8-41CC-9D36-900B3E29A905}" dt="2025-05-08T14:12:17.073" v="45" actId="14100"/>
          <ac:spMkLst>
            <pc:docMk/>
            <pc:sldMk cId="3384766953" sldId="304"/>
            <ac:spMk id="5" creationId="{7E53ED37-0951-8891-95E6-920150B5245F}"/>
          </ac:spMkLst>
        </pc:spChg>
        <pc:picChg chg="mod">
          <ac:chgData name="Sedi van Loon" userId="e92ac43e-c176-40b7-8001-c8e58642eff9" providerId="ADAL" clId="{1A963FDD-F5F8-41CC-9D36-900B3E29A905}" dt="2025-05-08T14:09:04.067" v="3" actId="732"/>
          <ac:picMkLst>
            <pc:docMk/>
            <pc:sldMk cId="3384766953" sldId="304"/>
            <ac:picMk id="2052" creationId="{89616216-4604-53DA-D1D2-4C4209807CED}"/>
          </ac:picMkLst>
        </pc:picChg>
      </pc:sldChg>
      <pc:sldChg chg="modSp mod">
        <pc:chgData name="Sedi van Loon" userId="e92ac43e-c176-40b7-8001-c8e58642eff9" providerId="ADAL" clId="{1A963FDD-F5F8-41CC-9D36-900B3E29A905}" dt="2025-05-08T14:11:53.816" v="41" actId="1076"/>
        <pc:sldMkLst>
          <pc:docMk/>
          <pc:sldMk cId="669649596" sldId="305"/>
        </pc:sldMkLst>
        <pc:spChg chg="mod">
          <ac:chgData name="Sedi van Loon" userId="e92ac43e-c176-40b7-8001-c8e58642eff9" providerId="ADAL" clId="{1A963FDD-F5F8-41CC-9D36-900B3E29A905}" dt="2025-05-08T14:11:53.816" v="41" actId="1076"/>
          <ac:spMkLst>
            <pc:docMk/>
            <pc:sldMk cId="669649596" sldId="305"/>
            <ac:spMk id="5" creationId="{7E881AFA-8A69-D7D9-AFA3-2F04535B6952}"/>
          </ac:spMkLst>
        </pc:spChg>
      </pc:sldChg>
      <pc:sldChg chg="modSp mod">
        <pc:chgData name="Sedi van Loon" userId="e92ac43e-c176-40b7-8001-c8e58642eff9" providerId="ADAL" clId="{1A963FDD-F5F8-41CC-9D36-900B3E29A905}" dt="2025-05-08T14:10:43.137" v="19" actId="1076"/>
        <pc:sldMkLst>
          <pc:docMk/>
          <pc:sldMk cId="1124621808" sldId="306"/>
        </pc:sldMkLst>
        <pc:spChg chg="mod">
          <ac:chgData name="Sedi van Loon" userId="e92ac43e-c176-40b7-8001-c8e58642eff9" providerId="ADAL" clId="{1A963FDD-F5F8-41CC-9D36-900B3E29A905}" dt="2025-05-08T14:10:43.137" v="19" actId="1076"/>
          <ac:spMkLst>
            <pc:docMk/>
            <pc:sldMk cId="1124621808" sldId="306"/>
            <ac:spMk id="5" creationId="{6407B900-BC9D-2760-AD2E-8EA7F5A6EEAB}"/>
          </ac:spMkLst>
        </pc:spChg>
      </pc:sldChg>
      <pc:sldChg chg="modSp mod">
        <pc:chgData name="Sedi van Loon" userId="e92ac43e-c176-40b7-8001-c8e58642eff9" providerId="ADAL" clId="{1A963FDD-F5F8-41CC-9D36-900B3E29A905}" dt="2025-05-08T14:12:05.441" v="43" actId="14100"/>
        <pc:sldMkLst>
          <pc:docMk/>
          <pc:sldMk cId="911506333" sldId="307"/>
        </pc:sldMkLst>
        <pc:spChg chg="mod">
          <ac:chgData name="Sedi van Loon" userId="e92ac43e-c176-40b7-8001-c8e58642eff9" providerId="ADAL" clId="{1A963FDD-F5F8-41CC-9D36-900B3E29A905}" dt="2025-05-08T14:12:05.441" v="43" actId="14100"/>
          <ac:spMkLst>
            <pc:docMk/>
            <pc:sldMk cId="911506333" sldId="307"/>
            <ac:spMk id="5" creationId="{4A30B056-A1DD-DA1E-2A9E-1A4D781FC503}"/>
          </ac:spMkLst>
        </pc:spChg>
      </pc:sldChg>
      <pc:sldChg chg="modSp mod">
        <pc:chgData name="Sedi van Loon" userId="e92ac43e-c176-40b7-8001-c8e58642eff9" providerId="ADAL" clId="{1A963FDD-F5F8-41CC-9D36-900B3E29A905}" dt="2025-05-08T14:10:11.745" v="13" actId="14100"/>
        <pc:sldMkLst>
          <pc:docMk/>
          <pc:sldMk cId="3648774734" sldId="308"/>
        </pc:sldMkLst>
        <pc:spChg chg="mod">
          <ac:chgData name="Sedi van Loon" userId="e92ac43e-c176-40b7-8001-c8e58642eff9" providerId="ADAL" clId="{1A963FDD-F5F8-41CC-9D36-900B3E29A905}" dt="2025-05-08T14:10:11.745" v="13" actId="14100"/>
          <ac:spMkLst>
            <pc:docMk/>
            <pc:sldMk cId="3648774734" sldId="308"/>
            <ac:spMk id="5" creationId="{26700389-BB04-9789-F122-0BB7FF714DBE}"/>
          </ac:spMkLst>
        </pc:spChg>
      </pc:sldChg>
      <pc:sldChg chg="modSp mod">
        <pc:chgData name="Sedi van Loon" userId="e92ac43e-c176-40b7-8001-c8e58642eff9" providerId="ADAL" clId="{1A963FDD-F5F8-41CC-9D36-900B3E29A905}" dt="2025-05-08T14:10:05.353" v="12" actId="14100"/>
        <pc:sldMkLst>
          <pc:docMk/>
          <pc:sldMk cId="2219474885" sldId="309"/>
        </pc:sldMkLst>
        <pc:spChg chg="mod">
          <ac:chgData name="Sedi van Loon" userId="e92ac43e-c176-40b7-8001-c8e58642eff9" providerId="ADAL" clId="{1A963FDD-F5F8-41CC-9D36-900B3E29A905}" dt="2025-05-08T14:10:05.353" v="12" actId="14100"/>
          <ac:spMkLst>
            <pc:docMk/>
            <pc:sldMk cId="2219474885" sldId="309"/>
            <ac:spMk id="5" creationId="{3EFFE49B-D594-A7CE-AA4E-C3A3E48B56D8}"/>
          </ac:spMkLst>
        </pc:spChg>
      </pc:sldChg>
      <pc:sldChg chg="modSp mod">
        <pc:chgData name="Sedi van Loon" userId="e92ac43e-c176-40b7-8001-c8e58642eff9" providerId="ADAL" clId="{1A963FDD-F5F8-41CC-9D36-900B3E29A905}" dt="2025-05-08T14:10:21.233" v="15" actId="14100"/>
        <pc:sldMkLst>
          <pc:docMk/>
          <pc:sldMk cId="1516346880" sldId="310"/>
        </pc:sldMkLst>
        <pc:spChg chg="mod">
          <ac:chgData name="Sedi van Loon" userId="e92ac43e-c176-40b7-8001-c8e58642eff9" providerId="ADAL" clId="{1A963FDD-F5F8-41CC-9D36-900B3E29A905}" dt="2025-05-08T14:10:21.233" v="15" actId="14100"/>
          <ac:spMkLst>
            <pc:docMk/>
            <pc:sldMk cId="1516346880" sldId="310"/>
            <ac:spMk id="5" creationId="{9A392770-7C03-D8ED-6464-4BA7ADBE90E1}"/>
          </ac:spMkLst>
        </pc:spChg>
      </pc:sldChg>
      <pc:sldChg chg="modSp mod">
        <pc:chgData name="Sedi van Loon" userId="e92ac43e-c176-40b7-8001-c8e58642eff9" providerId="ADAL" clId="{1A963FDD-F5F8-41CC-9D36-900B3E29A905}" dt="2025-05-08T14:09:56.593" v="10" actId="14100"/>
        <pc:sldMkLst>
          <pc:docMk/>
          <pc:sldMk cId="919875713" sldId="311"/>
        </pc:sldMkLst>
        <pc:spChg chg="mod">
          <ac:chgData name="Sedi van Loon" userId="e92ac43e-c176-40b7-8001-c8e58642eff9" providerId="ADAL" clId="{1A963FDD-F5F8-41CC-9D36-900B3E29A905}" dt="2025-05-08T14:09:56.593" v="10" actId="14100"/>
          <ac:spMkLst>
            <pc:docMk/>
            <pc:sldMk cId="919875713" sldId="311"/>
            <ac:spMk id="5" creationId="{C604AAF8-B9A9-E9EF-BBE9-C192406ABB7A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14FE8B-7A65-9B47-8F56-2D30012BDEEE}" type="datetimeFigureOut">
              <a:rPr lang="nl-NL" smtClean="0"/>
              <a:t>12-5-2025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952CEB-2BFA-B94E-A417-6D5514E5CFB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441776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432D6E-9725-964D-938F-E18D8D177D2F}" type="datetimeFigureOut">
              <a:rPr lang="nl-NL" smtClean="0"/>
              <a:t>12-5-2025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151376-0157-B84F-87E6-9CFD05A2949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555022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Voeg voor de </a:t>
            </a:r>
            <a:r>
              <a:rPr lang="nl-NL" dirty="0" err="1"/>
              <a:t>openingsdia</a:t>
            </a:r>
            <a:r>
              <a:rPr lang="nl-NL" baseline="0" dirty="0"/>
              <a:t> een afbeelding toe uit het </a:t>
            </a:r>
            <a:r>
              <a:rPr lang="nl-NL" baseline="0" dirty="0" err="1"/>
              <a:t>ProDemos</a:t>
            </a:r>
            <a:r>
              <a:rPr lang="nl-NL" baseline="0" dirty="0"/>
              <a:t> beeldarchief.</a:t>
            </a:r>
          </a:p>
          <a:p>
            <a:pPr marL="228600" indent="-228600">
              <a:buAutoNum type="arabicPeriod"/>
            </a:pPr>
            <a:r>
              <a:rPr lang="nl-NL" baseline="0" dirty="0"/>
              <a:t>Ga in het menu naar Schikken / Naar achtergrond</a:t>
            </a:r>
          </a:p>
          <a:p>
            <a:pPr marL="228600" indent="-228600">
              <a:buAutoNum type="arabicPeriod"/>
            </a:pPr>
            <a:r>
              <a:rPr lang="nl-NL" baseline="0" dirty="0"/>
              <a:t>Vergroot </a:t>
            </a:r>
            <a:r>
              <a:rPr lang="nl-NL" baseline="0" dirty="0" err="1"/>
              <a:t>zonodig</a:t>
            </a:r>
            <a:r>
              <a:rPr lang="nl-NL" baseline="0"/>
              <a:t> de afbeelding, zorg dat het kader gevuld is en maak een aardige uitsnede.</a:t>
            </a:r>
            <a:endParaRPr lang="nl-NL"/>
          </a:p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6199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64BD5E-81C4-AFF1-2B2F-906E14CD3F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B3554082-3365-0920-B983-0B772AAA70E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6C29C7B9-A497-FD7F-F846-F71A3288C8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4296095B-A13C-DD09-45FF-6726AA06D24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829057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67FB5B-6C45-0AEC-F152-511EF89297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E61372FC-9E51-0EBE-7389-685D59C13AC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0BC47357-048C-0C96-378A-88F7F5A1DD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11FBCFE-265C-EDB1-1B7C-282BC3F843D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859515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57071E-CD06-50B5-0247-A7C385892C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A6E5DADD-33CA-06DE-CC6D-D29288DF3AB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D081A49A-CE45-B964-A7B9-BC8D0BE2D3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2BDE8AFE-C5A3-4BE2-0218-F7673361F5D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73917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1ED779-3A71-18D3-8634-A31873398E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CD828235-60C9-EC53-C15B-AF693708061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9F277061-7830-B5B9-CE48-099C40939E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8E17A874-D4BD-D9E6-57FD-9FA09C20F00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747517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9957FA-48FF-D176-7C3E-602E324376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126B4D7A-EF24-853F-6CAC-5D5869EBC72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62EC396E-97A8-5125-9FD9-641BBCBA58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17FA49FE-B3A1-FBA0-8F47-EF701AC1327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875525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A70F64-1D02-730A-7931-33D868319F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EC76DEEF-8ED7-A00A-5877-AEC09D5228A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0A6CC45A-8D0D-2533-8606-EDA15E0D4C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FA41A3C4-59BB-6FF8-9E7A-6E9D982A5F6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835948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599E88-06F9-92A5-D0E0-EF505119C9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E24615B8-B461-9421-3C21-F33F1E3DDF8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7BF83C29-B889-674B-2258-8041B7B224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AFE5CCD0-3CBF-C60F-6699-FD63BDFEBB4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474595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D39BEF-A042-0B59-E918-7FEB3E39E1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5A981985-DA9D-B3DE-BF3A-EBFB6B6F0F3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DDB0AF30-2C8E-A294-AD75-08CD147837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6E78183-1AD1-5F0F-DAFD-EDCB0DFB480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65689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0F54AB-A3F6-1244-2736-18CFDE0963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D8CF2E07-303A-5E74-766F-28AF80A47A4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A7F654FA-5348-785D-2BB4-07D81C3867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2C0BF285-27E5-EE71-1E2E-540ECE5F6BE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19818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5C0414-D10F-C568-6DC7-42F5D0487E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9891D8B7-3CC7-8B56-C24A-9BF90A293B0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D1D2309B-7ECA-9C3D-468D-77FC64A8561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27951AAA-EB6D-B620-363D-7FE796EA5AA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900452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E2DA4A-AB0F-1E73-812E-B3FA78F5FF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8030C498-959F-1A7D-E03B-ECDBF2A94DF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97FC824A-37D8-72FC-A18C-02DC314967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F5003582-0CCC-96E1-5FB7-9B44ECA7D43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813731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382497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5FA530-987C-EF8B-4227-AD565A5F35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E9E0FDBA-7687-1C83-3C13-2B3ADDE49CC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8917E837-E21C-804E-9F70-FB3C583F82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DAC544F-6058-6CC9-72F0-291D9D93E31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247163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CFCD21-D72B-5688-0D08-704B633EA9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CF0783E5-5B4C-C545-348B-7897D865FD9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22660584-3FBA-B525-C9E1-2417F19B26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812DC538-9B30-4835-1E5A-B02C6D62D1D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592803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1F349D-06B9-1187-E96A-4375BB16F3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638ADC50-5503-2A77-6FB4-A9ADB21E60A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C618E99E-4D67-8391-BF9C-8DE8AF805D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F758589E-9AC5-DA4E-DD88-C2C80E3A883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574677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emf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+ beelddia">
    <p:bg>
      <p:bgPr>
        <a:solidFill>
          <a:schemeClr val="tx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60000" y="1620000"/>
            <a:ext cx="6270171" cy="3129336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Tekstvak 3"/>
          <p:cNvSpPr txBox="1"/>
          <p:nvPr userDrawn="1"/>
        </p:nvSpPr>
        <p:spPr>
          <a:xfrm>
            <a:off x="0" y="468000"/>
            <a:ext cx="1764000" cy="4680000"/>
          </a:xfrm>
          <a:prstGeom prst="rect">
            <a:avLst/>
          </a:prstGeom>
          <a:solidFill>
            <a:schemeClr val="bg2"/>
          </a:solidFill>
        </p:spPr>
        <p:txBody>
          <a:bodyPr wrap="square" rtlCol="0" anchor="ctr" anchorCtr="0">
            <a:noAutofit/>
          </a:bodyPr>
          <a:lstStyle/>
          <a:p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Beeld op de positie van dit grijze kader </a:t>
            </a:r>
          </a:p>
          <a:p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Breedte 5 cm</a:t>
            </a:r>
          </a:p>
          <a:p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Hoogte 13 cm</a:t>
            </a:r>
          </a:p>
          <a:p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Vert. positie 1,3 cm</a:t>
            </a:r>
          </a:p>
          <a:p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Hor. Positie 0 cm</a:t>
            </a:r>
          </a:p>
          <a:p>
            <a:endParaRPr lang="nl-NL" dirty="0">
              <a:solidFill>
                <a:schemeClr val="bg2">
                  <a:lumMod val="75000"/>
                </a:schemeClr>
              </a:solidFill>
            </a:endParaRPr>
          </a:p>
          <a:p>
            <a:pPr marL="228600" indent="-228600">
              <a:buAutoNum type="arabicPeriod"/>
            </a:pPr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Voeg een afbeelding toe</a:t>
            </a:r>
          </a:p>
          <a:p>
            <a:pPr marL="228600" indent="-228600">
              <a:buAutoNum type="arabicPeriod"/>
            </a:pPr>
            <a:r>
              <a:rPr lang="nl-NL" dirty="0" err="1">
                <a:solidFill>
                  <a:schemeClr val="bg2">
                    <a:lumMod val="75000"/>
                  </a:schemeClr>
                </a:solidFill>
              </a:rPr>
              <a:t>Muis-klik</a:t>
            </a:r>
            <a:r>
              <a:rPr lang="nl-NL" baseline="0" dirty="0">
                <a:solidFill>
                  <a:schemeClr val="bg2">
                    <a:lumMod val="75000"/>
                  </a:schemeClr>
                </a:solidFill>
              </a:rPr>
              <a:t> rechts op de afbeelding en selecteer ‘Bijsnijden’</a:t>
            </a:r>
          </a:p>
          <a:p>
            <a:pPr marL="228600" indent="-228600">
              <a:buAutoNum type="arabicPeriod"/>
            </a:pPr>
            <a:r>
              <a:rPr lang="nl-NL" baseline="0" dirty="0">
                <a:solidFill>
                  <a:schemeClr val="bg2">
                    <a:lumMod val="75000"/>
                  </a:schemeClr>
                </a:solidFill>
              </a:rPr>
              <a:t>Pas de breedte van de afbeelding aan en </a:t>
            </a:r>
            <a:r>
              <a:rPr lang="nl-NL" baseline="0" dirty="0" err="1">
                <a:solidFill>
                  <a:schemeClr val="bg2">
                    <a:lumMod val="75000"/>
                  </a:schemeClr>
                </a:solidFill>
              </a:rPr>
              <a:t>zonodig</a:t>
            </a:r>
            <a:r>
              <a:rPr lang="nl-NL" baseline="0" dirty="0">
                <a:solidFill>
                  <a:schemeClr val="bg2">
                    <a:lumMod val="75000"/>
                  </a:schemeClr>
                </a:solidFill>
              </a:rPr>
              <a:t> de uitsnede</a:t>
            </a:r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2160000" y="720000"/>
            <a:ext cx="6270171" cy="900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nl-NL" dirty="0"/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endParaRPr lang="nl-NL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ope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3771901"/>
            <a:ext cx="9144000" cy="1371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2057401" y="3771900"/>
            <a:ext cx="6542322" cy="971550"/>
          </a:xfrm>
        </p:spPr>
        <p:txBody>
          <a:bodyPr anchor="b"/>
          <a:lstStyle>
            <a:lvl1pPr algn="l">
              <a:defRPr sz="3600"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5402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60000" y="927156"/>
            <a:ext cx="6542322" cy="1790700"/>
          </a:xfrm>
        </p:spPr>
        <p:txBody>
          <a:bodyPr anchor="b"/>
          <a:lstStyle>
            <a:lvl1pPr algn="l">
              <a:defRPr sz="45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60000" y="2717856"/>
            <a:ext cx="6542322" cy="1241822"/>
          </a:xfrm>
        </p:spPr>
        <p:txBody>
          <a:bodyPr/>
          <a:lstStyle>
            <a:lvl1pPr marL="0" indent="0" algn="l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endParaRPr lang="nl-NL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d dia">
    <p:bg>
      <p:bgPr>
        <a:solidFill>
          <a:schemeClr val="tx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 12">
            <a:extLst>
              <a:ext uri="{FF2B5EF4-FFF2-40B4-BE49-F238E27FC236}">
                <a16:creationId xmlns:a16="http://schemas.microsoft.com/office/drawing/2014/main" id="{FB8F4642-1559-EA49-A11F-C4E6F8063681}"/>
              </a:ext>
            </a:extLst>
          </p:cNvPr>
          <p:cNvSpPr/>
          <p:nvPr userDrawn="1"/>
        </p:nvSpPr>
        <p:spPr>
          <a:xfrm>
            <a:off x="0" y="-8099"/>
            <a:ext cx="9144000" cy="5151599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Rechthoek 3"/>
          <p:cNvSpPr/>
          <p:nvPr userDrawn="1"/>
        </p:nvSpPr>
        <p:spPr>
          <a:xfrm>
            <a:off x="2836084" y="3308858"/>
            <a:ext cx="3586680" cy="692497"/>
          </a:xfrm>
          <a:prstGeom prst="rect">
            <a:avLst/>
          </a:prstGeom>
        </p:spPr>
        <p:txBody>
          <a:bodyPr wrap="square" lIns="0" tIns="0" rIns="0" bIns="0" numCol="2">
            <a:noAutofit/>
          </a:bodyPr>
          <a:lstStyle/>
          <a:p>
            <a:pPr algn="ctr">
              <a:lnSpc>
                <a:spcPts val="2000"/>
              </a:lnSpc>
            </a:pPr>
            <a:r>
              <a:rPr lang="nl-NL" sz="1400" dirty="0">
                <a:solidFill>
                  <a:schemeClr val="tx2"/>
                </a:solidFill>
              </a:rPr>
              <a:t>﻿</a:t>
            </a:r>
            <a:r>
              <a:rPr lang="nl-NL" sz="1400" dirty="0" err="1">
                <a:solidFill>
                  <a:schemeClr val="tx2"/>
                </a:solidFill>
              </a:rPr>
              <a:t>ProDemos</a:t>
            </a:r>
            <a:endParaRPr lang="nl-NL" sz="1400" dirty="0">
              <a:solidFill>
                <a:schemeClr val="tx2"/>
              </a:solidFill>
            </a:endParaRPr>
          </a:p>
          <a:p>
            <a:pPr algn="ctr">
              <a:lnSpc>
                <a:spcPts val="2000"/>
              </a:lnSpc>
            </a:pPr>
            <a:r>
              <a:rPr lang="nl-NL" sz="1400" dirty="0" err="1">
                <a:solidFill>
                  <a:schemeClr val="tx2"/>
                </a:solidFill>
              </a:rPr>
              <a:t>Hofweg</a:t>
            </a:r>
            <a:r>
              <a:rPr lang="nl-NL" sz="1400" dirty="0">
                <a:solidFill>
                  <a:schemeClr val="tx2"/>
                </a:solidFill>
              </a:rPr>
              <a:t> 1H</a:t>
            </a:r>
          </a:p>
          <a:p>
            <a:pPr algn="ctr">
              <a:lnSpc>
                <a:spcPts val="2000"/>
              </a:lnSpc>
            </a:pPr>
            <a:r>
              <a:rPr lang="nl-NL" sz="1400" dirty="0">
                <a:solidFill>
                  <a:schemeClr val="tx2"/>
                </a:solidFill>
              </a:rPr>
              <a:t>2511 AA Den Haag</a:t>
            </a:r>
          </a:p>
          <a:p>
            <a:pPr algn="ctr">
              <a:lnSpc>
                <a:spcPts val="2000"/>
              </a:lnSpc>
            </a:pPr>
            <a:r>
              <a:rPr lang="nl-NL" sz="1400" dirty="0">
                <a:solidFill>
                  <a:schemeClr val="tx2"/>
                </a:solidFill>
              </a:rPr>
              <a:t>(070) 757 02 00</a:t>
            </a:r>
          </a:p>
          <a:p>
            <a:pPr algn="ctr">
              <a:lnSpc>
                <a:spcPts val="2000"/>
              </a:lnSpc>
            </a:pPr>
            <a:r>
              <a:rPr lang="nl-NL" sz="1400" dirty="0" err="1">
                <a:solidFill>
                  <a:schemeClr val="tx2"/>
                </a:solidFill>
              </a:rPr>
              <a:t>info@prodemos.nl</a:t>
            </a:r>
            <a:endParaRPr lang="nl-NL" sz="1400" dirty="0">
              <a:solidFill>
                <a:schemeClr val="tx2"/>
              </a:solidFill>
            </a:endParaRPr>
          </a:p>
          <a:p>
            <a:pPr algn="ctr">
              <a:lnSpc>
                <a:spcPts val="2000"/>
              </a:lnSpc>
            </a:pPr>
            <a:r>
              <a:rPr lang="nl-NL" sz="1400" dirty="0" err="1">
                <a:solidFill>
                  <a:schemeClr val="tx2"/>
                </a:solidFill>
              </a:rPr>
              <a:t>prodemos.nl</a:t>
            </a:r>
            <a:endParaRPr lang="nl-NL" sz="1400" dirty="0">
              <a:solidFill>
                <a:schemeClr val="tx2"/>
              </a:solidFill>
            </a:endParaRP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282F4A23-1655-3948-9BEE-53024A68CC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9061" y="0"/>
            <a:ext cx="2386181" cy="807445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828676" y="2332043"/>
            <a:ext cx="7601496" cy="588371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nl-NL"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7A109BA0-B169-0349-84BF-B9D76C9D1B2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51" y="-8099"/>
            <a:ext cx="9144000" cy="5143500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B5CE713A-F9DA-324A-A763-11B692F70E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12897" t="-2018" r="37628" b="-6986"/>
          <a:stretch/>
        </p:blipFill>
        <p:spPr>
          <a:xfrm>
            <a:off x="3699314" y="4383269"/>
            <a:ext cx="1745371" cy="359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505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kst + icoondia">
    <p:bg>
      <p:bgPr>
        <a:solidFill>
          <a:schemeClr val="tx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468838"/>
            <a:ext cx="1800000" cy="4674662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152F215F-94DF-C14F-AF3C-BDDFCA1DEB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60000" y="1620000"/>
            <a:ext cx="6270171" cy="3129336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2160000" y="720000"/>
            <a:ext cx="6270171" cy="900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nl-NL" dirty="0"/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endParaRPr lang="nl-NL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eld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/>
          <p:cNvSpPr txBox="1"/>
          <p:nvPr userDrawn="1"/>
        </p:nvSpPr>
        <p:spPr>
          <a:xfrm>
            <a:off x="-1" y="468000"/>
            <a:ext cx="9144001" cy="4680000"/>
          </a:xfrm>
          <a:prstGeom prst="rect">
            <a:avLst/>
          </a:prstGeom>
          <a:solidFill>
            <a:schemeClr val="bg2"/>
          </a:solidFill>
        </p:spPr>
        <p:txBody>
          <a:bodyPr wrap="square" rtlCol="0" anchor="ctr" anchorCtr="0">
            <a:noAutofit/>
          </a:bodyPr>
          <a:lstStyle/>
          <a:p>
            <a:r>
              <a:rPr lang="nl-NL" dirty="0" err="1">
                <a:solidFill>
                  <a:schemeClr val="bg2">
                    <a:lumMod val="75000"/>
                  </a:schemeClr>
                </a:solidFill>
              </a:rPr>
              <a:t>Beelddia</a:t>
            </a:r>
            <a:endParaRPr lang="nl-NL" dirty="0">
              <a:solidFill>
                <a:schemeClr val="bg2">
                  <a:lumMod val="75000"/>
                </a:schemeClr>
              </a:solidFill>
            </a:endParaRPr>
          </a:p>
          <a:p>
            <a:endParaRPr lang="nl-NL" dirty="0">
              <a:solidFill>
                <a:schemeClr val="bg2">
                  <a:lumMod val="75000"/>
                </a:schemeClr>
              </a:solidFill>
            </a:endParaRPr>
          </a:p>
          <a:p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Beeld op de positie van dit grijze kader. </a:t>
            </a:r>
          </a:p>
          <a:p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Tekst vrij te positioneren.</a:t>
            </a:r>
          </a:p>
          <a:p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Breedte 25,4 cm</a:t>
            </a:r>
          </a:p>
          <a:p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Hoogte 13 cm</a:t>
            </a:r>
          </a:p>
          <a:p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Vert. positie 1,3 cm</a:t>
            </a:r>
          </a:p>
          <a:p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Hor. Positie 0 cm</a:t>
            </a:r>
          </a:p>
          <a:p>
            <a:endParaRPr lang="nl-NL" dirty="0">
              <a:solidFill>
                <a:schemeClr val="bg2">
                  <a:lumMod val="75000"/>
                </a:schemeClr>
              </a:solidFill>
            </a:endParaRPr>
          </a:p>
          <a:p>
            <a:pPr marL="228600" indent="-228600">
              <a:buAutoNum type="arabicPeriod"/>
            </a:pPr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Voeg een afbeelding toe</a:t>
            </a:r>
          </a:p>
          <a:p>
            <a:pPr marL="228600" indent="-228600">
              <a:buAutoNum type="arabicPeriod"/>
            </a:pPr>
            <a:r>
              <a:rPr lang="nl-NL" dirty="0" err="1">
                <a:solidFill>
                  <a:schemeClr val="bg2">
                    <a:lumMod val="75000"/>
                  </a:schemeClr>
                </a:solidFill>
              </a:rPr>
              <a:t>Muis-klik</a:t>
            </a:r>
            <a:r>
              <a:rPr lang="nl-NL" baseline="0" dirty="0">
                <a:solidFill>
                  <a:schemeClr val="bg2">
                    <a:lumMod val="75000"/>
                  </a:schemeClr>
                </a:solidFill>
              </a:rPr>
              <a:t> rechts op de afbeelding en selecteer ‘Bijsnijden’</a:t>
            </a:r>
          </a:p>
          <a:p>
            <a:pPr marL="228600" indent="-228600">
              <a:buAutoNum type="arabicPeriod"/>
            </a:pPr>
            <a:r>
              <a:rPr lang="nl-NL" baseline="0" dirty="0">
                <a:solidFill>
                  <a:schemeClr val="bg2">
                    <a:lumMod val="75000"/>
                  </a:schemeClr>
                </a:solidFill>
              </a:rPr>
              <a:t>Pas de breedte van de afbeelding aan en </a:t>
            </a:r>
            <a:r>
              <a:rPr lang="nl-NL" baseline="0" dirty="0" err="1">
                <a:solidFill>
                  <a:schemeClr val="bg2">
                    <a:lumMod val="75000"/>
                  </a:schemeClr>
                </a:solidFill>
              </a:rPr>
              <a:t>zonodig</a:t>
            </a:r>
            <a:r>
              <a:rPr lang="nl-NL" baseline="0" dirty="0">
                <a:solidFill>
                  <a:schemeClr val="bg2">
                    <a:lumMod val="75000"/>
                  </a:schemeClr>
                </a:solidFill>
              </a:rPr>
              <a:t> de uitsnede</a:t>
            </a:r>
          </a:p>
          <a:p>
            <a:pPr marL="228600" indent="-228600">
              <a:buAutoNum type="arabicPeriod"/>
            </a:pPr>
            <a:r>
              <a:rPr lang="nl-NL" baseline="0" dirty="0">
                <a:solidFill>
                  <a:schemeClr val="bg2">
                    <a:lumMod val="75000"/>
                  </a:schemeClr>
                </a:solidFill>
              </a:rPr>
              <a:t>Selecteer de afbeelding en ga naar menu ‘Schikken / Naar achtergrond’ </a:t>
            </a:r>
            <a:br>
              <a:rPr lang="nl-NL" baseline="0" dirty="0">
                <a:solidFill>
                  <a:schemeClr val="bg2">
                    <a:lumMod val="75000"/>
                  </a:schemeClr>
                </a:solidFill>
              </a:rPr>
            </a:br>
            <a:r>
              <a:rPr lang="nl-NL" baseline="0" dirty="0">
                <a:solidFill>
                  <a:schemeClr val="bg2">
                    <a:lumMod val="75000"/>
                  </a:schemeClr>
                </a:solidFill>
              </a:rPr>
              <a:t>om de afbeelding achter de tekst te plaatsen</a:t>
            </a:r>
            <a:endParaRPr lang="nl-NL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744000" y="1447920"/>
            <a:ext cx="5400000" cy="720000"/>
          </a:xfrm>
          <a:solidFill>
            <a:schemeClr val="tx1"/>
          </a:solidFill>
        </p:spPr>
        <p:txBody>
          <a:bodyPr lIns="180000" tIns="180000" rIns="180000" bIns="180000" anchor="ctr" anchorCtr="1"/>
          <a:lstStyle>
            <a:lvl1pPr algn="ctr">
              <a:defRPr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6" name="Tekstvak 5"/>
          <p:cNvSpPr txBox="1"/>
          <p:nvPr userDrawn="1"/>
        </p:nvSpPr>
        <p:spPr>
          <a:xfrm>
            <a:off x="5985164" y="2603697"/>
            <a:ext cx="2452255" cy="1859130"/>
          </a:xfrm>
          <a:prstGeom prst="rect">
            <a:avLst/>
          </a:prstGeom>
          <a:solidFill>
            <a:schemeClr val="bg2"/>
          </a:solidFill>
        </p:spPr>
        <p:txBody>
          <a:bodyPr wrap="square" rtlCol="0" anchor="ctr" anchorCtr="0">
            <a:noAutofit/>
          </a:bodyPr>
          <a:lstStyle/>
          <a:p>
            <a:r>
              <a:rPr lang="nl-NL" b="1" dirty="0">
                <a:solidFill>
                  <a:schemeClr val="bg2">
                    <a:lumMod val="75000"/>
                  </a:schemeClr>
                </a:solidFill>
              </a:rPr>
              <a:t>Kop</a:t>
            </a:r>
            <a:br>
              <a:rPr lang="nl-NL" dirty="0">
                <a:solidFill>
                  <a:schemeClr val="bg2">
                    <a:lumMod val="75000"/>
                  </a:schemeClr>
                </a:solidFill>
              </a:rPr>
            </a:br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Plaatsing in gekleurd kader</a:t>
            </a:r>
          </a:p>
          <a:p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Links of rechts tegen de rand aan plaatsen, hoogte afhankelijk van achterliggende afbeelding</a:t>
            </a:r>
          </a:p>
          <a:p>
            <a:endParaRPr lang="nl-NL" dirty="0">
              <a:solidFill>
                <a:schemeClr val="bg2">
                  <a:lumMod val="75000"/>
                </a:schemeClr>
              </a:solidFill>
            </a:endParaRPr>
          </a:p>
          <a:p>
            <a:r>
              <a:rPr lang="nl-NL" baseline="0" dirty="0">
                <a:solidFill>
                  <a:schemeClr val="bg2">
                    <a:lumMod val="75000"/>
                  </a:schemeClr>
                </a:solidFill>
              </a:rPr>
              <a:t>Maak het kader rondom de tekst ca. 1 cm groter</a:t>
            </a:r>
            <a:endParaRPr lang="nl-NL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7530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eld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744000" y="1447920"/>
            <a:ext cx="5400000" cy="720000"/>
          </a:xfrm>
          <a:solidFill>
            <a:schemeClr val="tx1"/>
          </a:solidFill>
        </p:spPr>
        <p:txBody>
          <a:bodyPr lIns="180000" tIns="180000" rIns="180000" bIns="180000" anchor="ctr" anchorCtr="1"/>
          <a:lstStyle>
            <a:lvl1pPr algn="ctr">
              <a:defRPr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endParaRPr lang="nl-NL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coondi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 userDrawn="1"/>
        </p:nvSpPr>
        <p:spPr>
          <a:xfrm>
            <a:off x="0" y="411438"/>
            <a:ext cx="9144000" cy="47320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9" y="0"/>
            <a:ext cx="9141291" cy="5143500"/>
          </a:xfrm>
          <a:prstGeom prst="rect">
            <a:avLst/>
          </a:prstGeom>
        </p:spPr>
      </p:pic>
      <p:sp>
        <p:nvSpPr>
          <p:cNvPr id="7" name="Titel 1"/>
          <p:cNvSpPr txBox="1">
            <a:spLocks/>
          </p:cNvSpPr>
          <p:nvPr userDrawn="1"/>
        </p:nvSpPr>
        <p:spPr>
          <a:xfrm>
            <a:off x="2160000" y="1474045"/>
            <a:ext cx="6436800" cy="720000"/>
          </a:xfrm>
          <a:prstGeom prst="rect">
            <a:avLst/>
          </a:prstGeom>
          <a:noFill/>
        </p:spPr>
        <p:txBody>
          <a:bodyPr vert="horz" lIns="180000" tIns="180000" rIns="180000" bIns="180000" rtlCol="0" anchor="ctr" anchorCtr="1">
            <a:noAutofit/>
          </a:bodyPr>
          <a:lstStyle>
            <a:lvl1pPr algn="l" defTabSz="685800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sz="3200" b="1" i="0" kern="1200">
                <a:ln>
                  <a:noFill/>
                </a:ln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nl-NL" dirty="0">
                <a:solidFill>
                  <a:schemeClr val="tx2"/>
                </a:solidFill>
              </a:rPr>
              <a:t>Titelstijl van model bewerken</a:t>
            </a: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endParaRPr lang="nl-NL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coondi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 userDrawn="1"/>
        </p:nvSpPr>
        <p:spPr>
          <a:xfrm>
            <a:off x="0" y="411438"/>
            <a:ext cx="9144000" cy="47320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9" y="0"/>
            <a:ext cx="9141291" cy="5143500"/>
          </a:xfrm>
          <a:prstGeom prst="rect">
            <a:avLst/>
          </a:prstGeom>
        </p:spPr>
      </p:pic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endParaRPr lang="nl-NL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dia">
    <p:bg>
      <p:bgPr>
        <a:solidFill>
          <a:schemeClr val="tx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160000" y="720000"/>
            <a:ext cx="6270171" cy="900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160000" y="1620000"/>
            <a:ext cx="6270171" cy="3129336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59211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iek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160000" y="720000"/>
            <a:ext cx="6270171" cy="900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endParaRPr lang="nl-NL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+ cirkelbeeld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60000" y="2160000"/>
            <a:ext cx="6270171" cy="277748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nl-NL" dirty="0"/>
          </a:p>
        </p:txBody>
      </p:sp>
      <p:sp>
        <p:nvSpPr>
          <p:cNvPr id="8" name="Ovaal 7"/>
          <p:cNvSpPr/>
          <p:nvPr userDrawn="1"/>
        </p:nvSpPr>
        <p:spPr>
          <a:xfrm>
            <a:off x="432000" y="792000"/>
            <a:ext cx="1835999" cy="1835999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ekstvak 5"/>
          <p:cNvSpPr txBox="1"/>
          <p:nvPr userDrawn="1"/>
        </p:nvSpPr>
        <p:spPr>
          <a:xfrm>
            <a:off x="549899" y="936710"/>
            <a:ext cx="1600200" cy="1546577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Beeld op de positie van dit </a:t>
            </a:r>
            <a:r>
              <a:rPr lang="nl-NL" dirty="0" err="1">
                <a:solidFill>
                  <a:schemeClr val="bg2">
                    <a:lumMod val="75000"/>
                  </a:schemeClr>
                </a:solidFill>
              </a:rPr>
              <a:t>grijzekader</a:t>
            </a:r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 </a:t>
            </a:r>
          </a:p>
          <a:p>
            <a:pPr algn="ctr"/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Breedte 5,5 cm</a:t>
            </a:r>
          </a:p>
          <a:p>
            <a:pPr algn="ctr"/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Hoogte 5,5 cm</a:t>
            </a:r>
          </a:p>
          <a:p>
            <a:pPr marL="0" marR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Vert. positie 2 m</a:t>
            </a:r>
          </a:p>
          <a:p>
            <a:pPr marL="0" marR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Hor. positie</a:t>
            </a:r>
            <a:r>
              <a:rPr lang="nl-NL" baseline="0" dirty="0">
                <a:solidFill>
                  <a:schemeClr val="bg2">
                    <a:lumMod val="75000"/>
                  </a:schemeClr>
                </a:solidFill>
              </a:rPr>
              <a:t> 1 cm</a:t>
            </a:r>
            <a:endParaRPr lang="nl-NL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9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81501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/>
          <p:cNvSpPr/>
          <p:nvPr userDrawn="1"/>
        </p:nvSpPr>
        <p:spPr>
          <a:xfrm>
            <a:off x="0" y="0"/>
            <a:ext cx="9144000" cy="46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60000" y="720000"/>
            <a:ext cx="6270171" cy="825751"/>
          </a:xfrm>
          <a:prstGeom prst="rect">
            <a:avLst/>
          </a:prstGeom>
        </p:spPr>
        <p:txBody>
          <a:bodyPr vert="horz" lIns="0" tIns="46800" rIns="0" bIns="0" rtlCol="0" anchor="t" anchorCtr="0">
            <a:noAutofit/>
          </a:bodyPr>
          <a:lstStyle/>
          <a:p>
            <a:r>
              <a:rPr lang="nl-NL" dirty="0"/>
              <a:t>Titelstijl van model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0000" y="1620000"/>
            <a:ext cx="6270171" cy="3129336"/>
          </a:xfrm>
          <a:prstGeom prst="rect">
            <a:avLst/>
          </a:prstGeom>
        </p:spPr>
        <p:txBody>
          <a:bodyPr vert="horz" lIns="0" tIns="46800" rIns="0" bIns="0" rtlCol="0" anchor="t" anchorCtr="0">
            <a:noAutofit/>
          </a:bodyPr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en-US" dirty="0"/>
          </a:p>
        </p:txBody>
      </p:sp>
      <p:sp>
        <p:nvSpPr>
          <p:cNvPr id="10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endParaRPr lang="nl-NL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B0A66FE1-56CF-EE42-953F-641C2ECC29BF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251126" y="20022"/>
            <a:ext cx="1400443" cy="473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902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82" r:id="rId2"/>
    <p:sldLayoutId id="2147483678" r:id="rId3"/>
    <p:sldLayoutId id="2147483680" r:id="rId4"/>
    <p:sldLayoutId id="2147483684" r:id="rId5"/>
    <p:sldLayoutId id="2147483683" r:id="rId6"/>
    <p:sldLayoutId id="2147483676" r:id="rId7"/>
    <p:sldLayoutId id="2147483681" r:id="rId8"/>
    <p:sldLayoutId id="2147483677" r:id="rId9"/>
    <p:sldLayoutId id="2147483675" r:id="rId10"/>
    <p:sldLayoutId id="2147483673" r:id="rId11"/>
    <p:sldLayoutId id="2147483679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hf sldNum="0" hdr="0" dt="0"/>
  <p:txStyles>
    <p:titleStyle>
      <a:lvl1pPr algn="l" defTabSz="685800" rtl="0" eaLnBrk="1" latinLnBrk="0" hangingPunct="1">
        <a:lnSpc>
          <a:spcPts val="3600"/>
        </a:lnSpc>
        <a:spcBef>
          <a:spcPct val="0"/>
        </a:spcBef>
        <a:buNone/>
        <a:defRPr sz="3200" b="1" i="0" kern="1200">
          <a:solidFill>
            <a:schemeClr val="tx2"/>
          </a:solidFill>
          <a:latin typeface="Calibri" charset="0"/>
          <a:ea typeface="Calibri" charset="0"/>
          <a:cs typeface="Calibri" charset="0"/>
        </a:defRPr>
      </a:lvl1pPr>
    </p:titleStyle>
    <p:bodyStyle>
      <a:lvl1pPr marL="144000" indent="-144000" algn="l" defTabSz="685800" rtl="0" eaLnBrk="1" fontAlgn="t" latinLnBrk="0" hangingPunct="1">
        <a:lnSpc>
          <a:spcPts val="2400"/>
        </a:lnSpc>
        <a:spcBef>
          <a:spcPts val="75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288000" indent="-144000" algn="l" defTabSz="685800" rtl="0" eaLnBrk="1" fontAlgn="t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432000" indent="-144000" algn="l" defTabSz="685800" rtl="0" eaLnBrk="1" fontAlgn="t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576000" indent="-144000" algn="l" defTabSz="685800" rtl="0" eaLnBrk="1" fontAlgn="t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720000" indent="-144000" algn="l" defTabSz="685800" rtl="0" eaLnBrk="1" fontAlgn="t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5E92040-E083-1F07-376E-3F08718C0CAB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5183" y="257175"/>
            <a:ext cx="8217893" cy="4208624"/>
          </a:xfrm>
          <a:prstGeom prst="rect">
            <a:avLst/>
          </a:prstGeom>
        </p:spPr>
      </p:pic>
      <p:sp>
        <p:nvSpPr>
          <p:cNvPr id="2" name="Tijdelijke aanduiding voor voettekst 1"/>
          <p:cNvSpPr>
            <a:spLocks noGrp="1"/>
          </p:cNvSpPr>
          <p:nvPr>
            <p:ph type="ftr" sz="quarter" idx="3"/>
          </p:nvPr>
        </p:nvSpPr>
        <p:spPr>
          <a:xfrm>
            <a:off x="2226890" y="129738"/>
            <a:ext cx="6436186" cy="273844"/>
          </a:xfrm>
          <a:prstGeom prst="rect">
            <a:avLst/>
          </a:prstGeom>
        </p:spPr>
        <p:txBody>
          <a:bodyPr/>
          <a:lstStyle/>
          <a:p>
            <a:r>
              <a:rPr lang="nl-NL"/>
              <a:t>Hier de titel van de presentatie invoegen</a:t>
            </a:r>
            <a:endParaRPr lang="nl-NL" dirty="0"/>
          </a:p>
        </p:txBody>
      </p:sp>
      <p:grpSp>
        <p:nvGrpSpPr>
          <p:cNvPr id="5" name="Groeperen 4"/>
          <p:cNvGrpSpPr/>
          <p:nvPr/>
        </p:nvGrpSpPr>
        <p:grpSpPr>
          <a:xfrm>
            <a:off x="-6349" y="1"/>
            <a:ext cx="9150349" cy="5143499"/>
            <a:chOff x="-6349" y="1"/>
            <a:chExt cx="9150349" cy="5143499"/>
          </a:xfrm>
          <a:solidFill>
            <a:schemeClr val="tx1"/>
          </a:solidFill>
        </p:grpSpPr>
        <p:sp>
          <p:nvSpPr>
            <p:cNvPr id="6" name="Rechthoek 5"/>
            <p:cNvSpPr/>
            <p:nvPr/>
          </p:nvSpPr>
          <p:spPr>
            <a:xfrm>
              <a:off x="0" y="1"/>
              <a:ext cx="9144000" cy="44903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7" name="Rechthoek 6"/>
            <p:cNvSpPr/>
            <p:nvPr/>
          </p:nvSpPr>
          <p:spPr>
            <a:xfrm>
              <a:off x="0" y="3771900"/>
              <a:ext cx="9144000" cy="1371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8" name="Rechthoek 7"/>
            <p:cNvSpPr/>
            <p:nvPr/>
          </p:nvSpPr>
          <p:spPr>
            <a:xfrm>
              <a:off x="-6349" y="1"/>
              <a:ext cx="463550" cy="51434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9" name="Rechthoek 8"/>
            <p:cNvSpPr/>
            <p:nvPr/>
          </p:nvSpPr>
          <p:spPr>
            <a:xfrm>
              <a:off x="8677772" y="1"/>
              <a:ext cx="463550" cy="51434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10" name="Titel 1"/>
          <p:cNvSpPr txBox="1">
            <a:spLocks/>
          </p:cNvSpPr>
          <p:nvPr/>
        </p:nvSpPr>
        <p:spPr>
          <a:xfrm>
            <a:off x="457201" y="3780000"/>
            <a:ext cx="8217893" cy="1371599"/>
          </a:xfrm>
          <a:prstGeom prst="rect">
            <a:avLst/>
          </a:prstGeom>
        </p:spPr>
        <p:txBody>
          <a:bodyPr vert="horz" wrap="square" lIns="0" tIns="46800" rIns="0" bIns="0" rtlCol="0" anchor="ctr" anchorCtr="0">
            <a:noAutofit/>
          </a:bodyPr>
          <a:lstStyle>
            <a:lvl1pPr algn="l" defTabSz="685800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sz="3200" b="1" i="0" kern="120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algn="ctr" fontAlgn="ctr">
              <a:lnSpc>
                <a:spcPts val="3200"/>
              </a:lnSpc>
            </a:pPr>
            <a:r>
              <a:rPr lang="nl-NL" dirty="0">
                <a:solidFill>
                  <a:schemeClr val="tx2"/>
                </a:solidFill>
              </a:rPr>
              <a:t>Politiek jargon-bingo</a:t>
            </a:r>
            <a:endParaRPr lang="nl-NL" sz="1800" dirty="0">
              <a:solidFill>
                <a:schemeClr val="tx2"/>
              </a:solidFill>
            </a:endParaRPr>
          </a:p>
        </p:txBody>
      </p: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D28FB398-DF69-BE45-BEA2-FE2D554BC8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7175" y="-8098"/>
            <a:ext cx="1869953" cy="632762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7667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A57944-23E1-75E7-415E-40A8FD32D0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bedrijf, mensen uit het bedrijfsleven, zakenman, bezig, cafe, koffie, koffiepauze, koffiekop, coffeeshop, collega's, zakelijke, collega's, bespreken, discussie, drinken, formeel, hebben, bezit, in een haast, lunchpauze, man, vergadering, ochtend-, partners, telefoon, snel, stormloop, haasten, ernstig, smartphone, staand, pak, labels, pratend, tafelgerei, tafel, meubilair, drinken, interieur ontwerp">
            <a:extLst>
              <a:ext uri="{FF2B5EF4-FFF2-40B4-BE49-F238E27FC236}">
                <a16:creationId xmlns:a16="http://schemas.microsoft.com/office/drawing/2014/main" id="{75B9E57D-87FD-F441-FA19-18A5CC6134C9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488496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566C94F0-2599-4ECD-DFD3-2B4507D2242D}"/>
              </a:ext>
            </a:extLst>
          </p:cNvPr>
          <p:cNvSpPr txBox="1">
            <a:spLocks/>
          </p:cNvSpPr>
          <p:nvPr/>
        </p:nvSpPr>
        <p:spPr>
          <a:xfrm>
            <a:off x="2808940" y="2468281"/>
            <a:ext cx="6335059" cy="1265211"/>
          </a:xfrm>
          <a:prstGeom prst="rect">
            <a:avLst/>
          </a:prstGeom>
          <a:solidFill>
            <a:schemeClr val="tx1"/>
          </a:solidFill>
        </p:spPr>
        <p:txBody>
          <a:bodyPr vert="horz" lIns="180000" tIns="180000" rIns="180000" bIns="180000" rtlCol="0" anchor="ctr" anchorCtr="1">
            <a:noAutofit/>
          </a:bodyPr>
          <a:lstStyle>
            <a:lvl1pPr algn="l" defTabSz="685800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nl-NL" dirty="0">
                <a:solidFill>
                  <a:schemeClr val="tx2"/>
                </a:solidFill>
              </a:rPr>
              <a:t>Op een informele manier invloed uitoefenen op politici.</a:t>
            </a:r>
          </a:p>
        </p:txBody>
      </p:sp>
    </p:spTree>
    <p:extLst>
      <p:ext uri="{BB962C8B-B14F-4D97-AF65-F5344CB8AC3E}">
        <p14:creationId xmlns:p14="http://schemas.microsoft.com/office/powerpoint/2010/main" val="3582296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9D7DC3-5899-FE49-3F4E-C9C2BB870E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0827AF92-8F3E-B346-9EA0-646EA8751B94}"/>
              </a:ext>
            </a:extLst>
          </p:cNvPr>
          <p:cNvPicPr preferRelativeResize="0"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477078"/>
            <a:ext cx="9144000" cy="6164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9A392770-7C03-D8ED-6464-4BA7ADBE90E1}"/>
              </a:ext>
            </a:extLst>
          </p:cNvPr>
          <p:cNvSpPr txBox="1">
            <a:spLocks/>
          </p:cNvSpPr>
          <p:nvPr/>
        </p:nvSpPr>
        <p:spPr>
          <a:xfrm>
            <a:off x="0" y="1929906"/>
            <a:ext cx="6696075" cy="899019"/>
          </a:xfrm>
          <a:prstGeom prst="rect">
            <a:avLst/>
          </a:prstGeom>
          <a:solidFill>
            <a:schemeClr val="tx1"/>
          </a:solidFill>
        </p:spPr>
        <p:txBody>
          <a:bodyPr vert="horz" lIns="180000" tIns="180000" rIns="180000" bIns="180000" rtlCol="0" anchor="ctr" anchorCtr="1">
            <a:noAutofit/>
          </a:bodyPr>
          <a:lstStyle>
            <a:lvl1pPr algn="l" defTabSz="685800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nl-NL" dirty="0">
                <a:solidFill>
                  <a:schemeClr val="tx2"/>
                </a:solidFill>
              </a:rPr>
              <a:t>Een wijziging van een wetsvoorstel.</a:t>
            </a:r>
          </a:p>
        </p:txBody>
      </p:sp>
    </p:spTree>
    <p:extLst>
      <p:ext uri="{BB962C8B-B14F-4D97-AF65-F5344CB8AC3E}">
        <p14:creationId xmlns:p14="http://schemas.microsoft.com/office/powerpoint/2010/main" val="1516346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DF2FC2-3170-8BDC-3F93-1388BF2312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>
            <a:extLst>
              <a:ext uri="{FF2B5EF4-FFF2-40B4-BE49-F238E27FC236}">
                <a16:creationId xmlns:a16="http://schemas.microsoft.com/office/drawing/2014/main" id="{87086985-54F8-2F91-5CA7-AF34DBECFEF1}"/>
              </a:ext>
            </a:extLst>
          </p:cNvPr>
          <p:cNvPicPr preferRelativeResize="0"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99546" y="487680"/>
            <a:ext cx="9243546" cy="5644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6701F1A2-3EE6-1433-272E-9E7FDFC921A9}"/>
              </a:ext>
            </a:extLst>
          </p:cNvPr>
          <p:cNvSpPr txBox="1">
            <a:spLocks/>
          </p:cNvSpPr>
          <p:nvPr/>
        </p:nvSpPr>
        <p:spPr>
          <a:xfrm>
            <a:off x="-99546" y="2834797"/>
            <a:ext cx="7554259" cy="1821023"/>
          </a:xfrm>
          <a:prstGeom prst="rect">
            <a:avLst/>
          </a:prstGeom>
          <a:solidFill>
            <a:schemeClr val="tx1"/>
          </a:solidFill>
        </p:spPr>
        <p:txBody>
          <a:bodyPr vert="horz" lIns="180000" tIns="180000" rIns="180000" bIns="180000" rtlCol="0" anchor="ctr" anchorCtr="1">
            <a:noAutofit/>
          </a:bodyPr>
          <a:lstStyle>
            <a:lvl1pPr algn="l" defTabSz="685800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nl-NL" dirty="0">
                <a:solidFill>
                  <a:schemeClr val="tx2"/>
                </a:solidFill>
              </a:rPr>
              <a:t>Term die wordt gebruikt </a:t>
            </a:r>
          </a:p>
          <a:p>
            <a:r>
              <a:rPr lang="nl-NL" dirty="0">
                <a:solidFill>
                  <a:schemeClr val="tx2"/>
                </a:solidFill>
              </a:rPr>
              <a:t>als een politieke partij na de verkiezingen beloften niet waarmaakt. </a:t>
            </a:r>
          </a:p>
        </p:txBody>
      </p:sp>
    </p:spTree>
    <p:extLst>
      <p:ext uri="{BB962C8B-B14F-4D97-AF65-F5344CB8AC3E}">
        <p14:creationId xmlns:p14="http://schemas.microsoft.com/office/powerpoint/2010/main" val="4267187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B8109F-655A-2FC6-E202-A5DDA97D49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4467CC4-86D7-DB0E-C987-69D79DEED2EE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77078"/>
            <a:ext cx="9144000" cy="4666421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26700389-BB04-9789-F122-0BB7FF714DBE}"/>
              </a:ext>
            </a:extLst>
          </p:cNvPr>
          <p:cNvSpPr txBox="1">
            <a:spLocks/>
          </p:cNvSpPr>
          <p:nvPr/>
        </p:nvSpPr>
        <p:spPr>
          <a:xfrm>
            <a:off x="0" y="1057276"/>
            <a:ext cx="7576457" cy="1190742"/>
          </a:xfrm>
          <a:prstGeom prst="rect">
            <a:avLst/>
          </a:prstGeom>
          <a:solidFill>
            <a:schemeClr val="tx1"/>
          </a:solidFill>
        </p:spPr>
        <p:txBody>
          <a:bodyPr vert="horz" lIns="180000" tIns="180000" rIns="180000" bIns="180000" rtlCol="0" anchor="ctr" anchorCtr="1">
            <a:noAutofit/>
          </a:bodyPr>
          <a:lstStyle>
            <a:lvl1pPr algn="l" defTabSz="685800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nl-NL" dirty="0">
                <a:solidFill>
                  <a:schemeClr val="tx2"/>
                </a:solidFill>
              </a:rPr>
              <a:t>Hier zitten ministers en staatssecretarissen in de vergaderzaal van de Tweede Kamer. </a:t>
            </a:r>
          </a:p>
        </p:txBody>
      </p:sp>
    </p:spTree>
    <p:extLst>
      <p:ext uri="{BB962C8B-B14F-4D97-AF65-F5344CB8AC3E}">
        <p14:creationId xmlns:p14="http://schemas.microsoft.com/office/powerpoint/2010/main" val="3648774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47EADB-8304-0037-E31F-2FD2E296C4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EB47D849-88F3-267E-C18B-28AC206C8323}"/>
              </a:ext>
            </a:extLst>
          </p:cNvPr>
          <p:cNvPicPr preferRelativeResize="0"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467359"/>
            <a:ext cx="9144000" cy="5176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3EFFE49B-D594-A7CE-AA4E-C3A3E48B56D8}"/>
              </a:ext>
            </a:extLst>
          </p:cNvPr>
          <p:cNvSpPr txBox="1">
            <a:spLocks/>
          </p:cNvSpPr>
          <p:nvPr/>
        </p:nvSpPr>
        <p:spPr>
          <a:xfrm>
            <a:off x="0" y="1832247"/>
            <a:ext cx="7286625" cy="1110978"/>
          </a:xfrm>
          <a:prstGeom prst="rect">
            <a:avLst/>
          </a:prstGeom>
          <a:solidFill>
            <a:schemeClr val="tx1"/>
          </a:solidFill>
        </p:spPr>
        <p:txBody>
          <a:bodyPr vert="horz" lIns="180000" tIns="180000" rIns="180000" bIns="180000" rtlCol="0" anchor="ctr" anchorCtr="1">
            <a:noAutofit/>
          </a:bodyPr>
          <a:lstStyle>
            <a:lvl1pPr algn="l" defTabSz="685800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nl-NL" dirty="0">
                <a:solidFill>
                  <a:schemeClr val="tx2"/>
                </a:solidFill>
              </a:rPr>
              <a:t>Een ander woord voor het beleidsterrein van een minister.</a:t>
            </a:r>
          </a:p>
        </p:txBody>
      </p:sp>
    </p:spTree>
    <p:extLst>
      <p:ext uri="{BB962C8B-B14F-4D97-AF65-F5344CB8AC3E}">
        <p14:creationId xmlns:p14="http://schemas.microsoft.com/office/powerpoint/2010/main" val="2219474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EBC248-565E-541B-A34F-7ED36D3325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id="{F765C5A8-8EE7-27D8-F7C1-8FB8C4A2B58B}"/>
              </a:ext>
            </a:extLst>
          </p:cNvPr>
          <p:cNvPicPr preferRelativeResize="0"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508000"/>
            <a:ext cx="9144000" cy="5962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C604AAF8-B9A9-E9EF-BBE9-C192406ABB7A}"/>
              </a:ext>
            </a:extLst>
          </p:cNvPr>
          <p:cNvSpPr txBox="1">
            <a:spLocks/>
          </p:cNvSpPr>
          <p:nvPr/>
        </p:nvSpPr>
        <p:spPr>
          <a:xfrm>
            <a:off x="3114675" y="3333751"/>
            <a:ext cx="6029325" cy="1174296"/>
          </a:xfrm>
          <a:prstGeom prst="rect">
            <a:avLst/>
          </a:prstGeom>
          <a:solidFill>
            <a:schemeClr val="tx1"/>
          </a:solidFill>
        </p:spPr>
        <p:txBody>
          <a:bodyPr vert="horz" lIns="180000" tIns="180000" rIns="180000" bIns="180000" rtlCol="0" anchor="ctr" anchorCtr="1">
            <a:noAutofit/>
          </a:bodyPr>
          <a:lstStyle>
            <a:lvl1pPr algn="l" defTabSz="685800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nl-NL" dirty="0">
                <a:solidFill>
                  <a:schemeClr val="tx2"/>
                </a:solidFill>
              </a:rPr>
              <a:t>Adviseur van de regering en hoogste bestuursrechter.</a:t>
            </a:r>
          </a:p>
        </p:txBody>
      </p:sp>
    </p:spTree>
    <p:extLst>
      <p:ext uri="{BB962C8B-B14F-4D97-AF65-F5344CB8AC3E}">
        <p14:creationId xmlns:p14="http://schemas.microsoft.com/office/powerpoint/2010/main" val="919875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69D2E0-B079-0BC4-D0AA-4E00B99583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>
            <a:extLst>
              <a:ext uri="{FF2B5EF4-FFF2-40B4-BE49-F238E27FC236}">
                <a16:creationId xmlns:a16="http://schemas.microsoft.com/office/drawing/2014/main" id="{019CD45F-D200-7E7D-E78F-2E45B4352902}"/>
              </a:ext>
            </a:extLst>
          </p:cNvPr>
          <p:cNvPicPr preferRelativeResize="0"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508000"/>
            <a:ext cx="9144000" cy="5490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4AF416EF-BD82-CDB6-3285-9845AA61482A}"/>
              </a:ext>
            </a:extLst>
          </p:cNvPr>
          <p:cNvSpPr txBox="1">
            <a:spLocks/>
          </p:cNvSpPr>
          <p:nvPr/>
        </p:nvSpPr>
        <p:spPr>
          <a:xfrm>
            <a:off x="0" y="2062298"/>
            <a:ext cx="7680960" cy="1018903"/>
          </a:xfrm>
          <a:prstGeom prst="rect">
            <a:avLst/>
          </a:prstGeom>
          <a:solidFill>
            <a:schemeClr val="tx1"/>
          </a:solidFill>
        </p:spPr>
        <p:txBody>
          <a:bodyPr vert="horz" lIns="180000" tIns="180000" rIns="180000" bIns="180000" rtlCol="0" anchor="ctr" anchorCtr="1">
            <a:noAutofit/>
          </a:bodyPr>
          <a:lstStyle>
            <a:lvl1pPr algn="l" defTabSz="685800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nl-NL" dirty="0">
                <a:solidFill>
                  <a:schemeClr val="tx2"/>
                </a:solidFill>
              </a:rPr>
              <a:t>Een vergadering voor alle leden noem je...</a:t>
            </a:r>
          </a:p>
        </p:txBody>
      </p:sp>
    </p:spTree>
    <p:extLst>
      <p:ext uri="{BB962C8B-B14F-4D97-AF65-F5344CB8AC3E}">
        <p14:creationId xmlns:p14="http://schemas.microsoft.com/office/powerpoint/2010/main" val="3679657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E5C52B-67AE-2D43-8F22-BA3B5A9E91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prodemos.nl</a:t>
            </a:r>
            <a:r>
              <a:rPr lang="nl-NL" dirty="0"/>
              <a:t>/vo</a:t>
            </a:r>
          </a:p>
        </p:txBody>
      </p:sp>
    </p:spTree>
    <p:extLst>
      <p:ext uri="{BB962C8B-B14F-4D97-AF65-F5344CB8AC3E}">
        <p14:creationId xmlns:p14="http://schemas.microsoft.com/office/powerpoint/2010/main" val="2395709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C0ACCA-A84C-3472-AE22-48A87A2300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undefined">
            <a:extLst>
              <a:ext uri="{FF2B5EF4-FFF2-40B4-BE49-F238E27FC236}">
                <a16:creationId xmlns:a16="http://schemas.microsoft.com/office/drawing/2014/main" id="{89616216-4604-53DA-D1D2-4C4209807CED}"/>
              </a:ext>
            </a:extLst>
          </p:cNvPr>
          <p:cNvPicPr preferRelativeResize="0"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463500"/>
            <a:ext cx="9144000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7E53ED37-0951-8891-95E6-920150B5245F}"/>
              </a:ext>
            </a:extLst>
          </p:cNvPr>
          <p:cNvSpPr txBox="1">
            <a:spLocks/>
          </p:cNvSpPr>
          <p:nvPr/>
        </p:nvSpPr>
        <p:spPr>
          <a:xfrm>
            <a:off x="0" y="885597"/>
            <a:ext cx="5819775" cy="1076553"/>
          </a:xfrm>
          <a:prstGeom prst="rect">
            <a:avLst/>
          </a:prstGeom>
          <a:solidFill>
            <a:schemeClr val="tx1"/>
          </a:solidFill>
        </p:spPr>
        <p:txBody>
          <a:bodyPr vert="horz" lIns="180000" tIns="180000" rIns="180000" bIns="180000" rtlCol="0" anchor="ctr" anchorCtr="1">
            <a:noAutofit/>
          </a:bodyPr>
          <a:lstStyle>
            <a:lvl1pPr algn="l" defTabSz="685800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nl-NL" dirty="0">
                <a:solidFill>
                  <a:schemeClr val="tx2"/>
                </a:solidFill>
              </a:rPr>
              <a:t>Iemand die niet weet op wie hij moet stemmen.</a:t>
            </a:r>
          </a:p>
        </p:txBody>
      </p:sp>
    </p:spTree>
    <p:extLst>
      <p:ext uri="{BB962C8B-B14F-4D97-AF65-F5344CB8AC3E}">
        <p14:creationId xmlns:p14="http://schemas.microsoft.com/office/powerpoint/2010/main" val="3384766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A063F7-C7AA-F3A6-0440-6CABFB86A1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5317B6-3F9B-FD3A-318C-581A86814DB9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77078"/>
            <a:ext cx="9144000" cy="5530574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4A30B056-A1DD-DA1E-2A9E-1A4D781FC503}"/>
              </a:ext>
            </a:extLst>
          </p:cNvPr>
          <p:cNvSpPr txBox="1">
            <a:spLocks/>
          </p:cNvSpPr>
          <p:nvPr/>
        </p:nvSpPr>
        <p:spPr>
          <a:xfrm>
            <a:off x="2628900" y="949117"/>
            <a:ext cx="6515100" cy="879684"/>
          </a:xfrm>
          <a:prstGeom prst="rect">
            <a:avLst/>
          </a:prstGeom>
          <a:solidFill>
            <a:schemeClr val="tx1"/>
          </a:solidFill>
        </p:spPr>
        <p:txBody>
          <a:bodyPr vert="horz" lIns="180000" tIns="180000" rIns="180000" bIns="180000" rtlCol="0" anchor="ctr" anchorCtr="1">
            <a:noAutofit/>
          </a:bodyPr>
          <a:lstStyle>
            <a:lvl1pPr algn="l" defTabSz="685800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nl-NL" dirty="0">
                <a:solidFill>
                  <a:schemeClr val="tx2"/>
                </a:solidFill>
              </a:rPr>
              <a:t>Een ander woord voor Eerste Kamer.</a:t>
            </a:r>
          </a:p>
        </p:txBody>
      </p:sp>
    </p:spTree>
    <p:extLst>
      <p:ext uri="{BB962C8B-B14F-4D97-AF65-F5344CB8AC3E}">
        <p14:creationId xmlns:p14="http://schemas.microsoft.com/office/powerpoint/2010/main" val="911506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90AF14-A9E8-D5E6-5F44-0147C34080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undefined">
            <a:extLst>
              <a:ext uri="{FF2B5EF4-FFF2-40B4-BE49-F238E27FC236}">
                <a16:creationId xmlns:a16="http://schemas.microsoft.com/office/drawing/2014/main" id="{3C53D137-6BF6-0600-2AA4-4C786F86F235}"/>
              </a:ext>
            </a:extLst>
          </p:cNvPr>
          <p:cNvPicPr preferRelativeResize="0"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463500"/>
            <a:ext cx="9144000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5D4FA412-5505-32EF-7106-E7814AF709EC}"/>
              </a:ext>
            </a:extLst>
          </p:cNvPr>
          <p:cNvSpPr txBox="1">
            <a:spLocks/>
          </p:cNvSpPr>
          <p:nvPr/>
        </p:nvSpPr>
        <p:spPr>
          <a:xfrm>
            <a:off x="1589741" y="2838450"/>
            <a:ext cx="7554259" cy="2045770"/>
          </a:xfrm>
          <a:prstGeom prst="rect">
            <a:avLst/>
          </a:prstGeom>
          <a:solidFill>
            <a:schemeClr val="tx1"/>
          </a:solidFill>
        </p:spPr>
        <p:txBody>
          <a:bodyPr vert="horz" lIns="180000" tIns="180000" rIns="180000" bIns="180000" rtlCol="0" anchor="ctr" anchorCtr="1">
            <a:noAutofit/>
          </a:bodyPr>
          <a:lstStyle>
            <a:lvl1pPr algn="l" defTabSz="685800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nl-NL" dirty="0">
                <a:solidFill>
                  <a:schemeClr val="tx2"/>
                </a:solidFill>
              </a:rPr>
              <a:t>Een Kamerlid dat een vraag stelt </a:t>
            </a:r>
          </a:p>
          <a:p>
            <a:r>
              <a:rPr lang="nl-NL" dirty="0">
                <a:solidFill>
                  <a:schemeClr val="tx2"/>
                </a:solidFill>
              </a:rPr>
              <a:t>tijdens de speech van een ander Kamerlid (of minister of staatssecretaris) </a:t>
            </a:r>
          </a:p>
          <a:p>
            <a:r>
              <a:rPr lang="nl-NL" dirty="0">
                <a:solidFill>
                  <a:schemeClr val="tx2"/>
                </a:solidFill>
              </a:rPr>
              <a:t>is aan het ...</a:t>
            </a:r>
          </a:p>
        </p:txBody>
      </p:sp>
    </p:spTree>
    <p:extLst>
      <p:ext uri="{BB962C8B-B14F-4D97-AF65-F5344CB8AC3E}">
        <p14:creationId xmlns:p14="http://schemas.microsoft.com/office/powerpoint/2010/main" val="3196249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623E9C-C904-CEA6-6D9C-D81E81F601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C18C443-9BC9-5098-A5D6-79EEB5200FDD}"/>
              </a:ext>
            </a:extLst>
          </p:cNvPr>
          <p:cNvSpPr/>
          <p:nvPr/>
        </p:nvSpPr>
        <p:spPr>
          <a:xfrm>
            <a:off x="0" y="417443"/>
            <a:ext cx="9144000" cy="47260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9C74F6AF-FB3E-D4BC-88ED-7C3B8E6BA34E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7000" y="593054"/>
            <a:ext cx="9017000" cy="450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7E881AFA-8A69-D7D9-AFA3-2F04535B6952}"/>
              </a:ext>
            </a:extLst>
          </p:cNvPr>
          <p:cNvSpPr txBox="1">
            <a:spLocks/>
          </p:cNvSpPr>
          <p:nvPr/>
        </p:nvSpPr>
        <p:spPr>
          <a:xfrm>
            <a:off x="2808941" y="3537456"/>
            <a:ext cx="6335059" cy="1265211"/>
          </a:xfrm>
          <a:prstGeom prst="rect">
            <a:avLst/>
          </a:prstGeom>
          <a:solidFill>
            <a:schemeClr val="tx1"/>
          </a:solidFill>
        </p:spPr>
        <p:txBody>
          <a:bodyPr vert="horz" lIns="180000" tIns="180000" rIns="180000" bIns="180000" rtlCol="0" anchor="ctr" anchorCtr="1">
            <a:noAutofit/>
          </a:bodyPr>
          <a:lstStyle>
            <a:lvl1pPr algn="l" defTabSz="685800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nl-NL" dirty="0">
                <a:solidFill>
                  <a:schemeClr val="tx2"/>
                </a:solidFill>
              </a:rPr>
              <a:t>Volksvertegenwoordigers van dezelfde partij zitten in dezelfde...</a:t>
            </a:r>
          </a:p>
        </p:txBody>
      </p:sp>
    </p:spTree>
    <p:extLst>
      <p:ext uri="{BB962C8B-B14F-4D97-AF65-F5344CB8AC3E}">
        <p14:creationId xmlns:p14="http://schemas.microsoft.com/office/powerpoint/2010/main" val="669649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man, person, suit, architecture, street, window, building, city, back, infrastructure, symmetry, businessman, politician">
            <a:extLst>
              <a:ext uri="{FF2B5EF4-FFF2-40B4-BE49-F238E27FC236}">
                <a16:creationId xmlns:a16="http://schemas.microsoft.com/office/drawing/2014/main" id="{08D3331F-595E-C873-8426-F134498E4EBD}"/>
              </a:ext>
            </a:extLst>
          </p:cNvPr>
          <p:cNvPicPr preferRelativeResize="0"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487679"/>
            <a:ext cx="9144000" cy="5511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el 1"/>
          <p:cNvSpPr txBox="1">
            <a:spLocks/>
          </p:cNvSpPr>
          <p:nvPr/>
        </p:nvSpPr>
        <p:spPr>
          <a:xfrm>
            <a:off x="0" y="1130830"/>
            <a:ext cx="5686425" cy="1202795"/>
          </a:xfrm>
          <a:prstGeom prst="rect">
            <a:avLst/>
          </a:prstGeom>
          <a:solidFill>
            <a:schemeClr val="tx1"/>
          </a:solidFill>
        </p:spPr>
        <p:txBody>
          <a:bodyPr vert="horz" lIns="180000" tIns="180000" rIns="180000" bIns="180000" rtlCol="0" anchor="ctr" anchorCtr="1">
            <a:noAutofit/>
          </a:bodyPr>
          <a:lstStyle>
            <a:lvl1pPr algn="l" defTabSz="685800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nl-NL" dirty="0">
                <a:solidFill>
                  <a:schemeClr val="tx2"/>
                </a:solidFill>
              </a:rPr>
              <a:t>Iemand die verzwijgt wat hij of zij wil bereiken heeft een...</a:t>
            </a:r>
          </a:p>
        </p:txBody>
      </p:sp>
    </p:spTree>
    <p:extLst>
      <p:ext uri="{BB962C8B-B14F-4D97-AF65-F5344CB8AC3E}">
        <p14:creationId xmlns:p14="http://schemas.microsoft.com/office/powerpoint/2010/main" val="1558368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7BEEAF-F2BC-542E-BDB5-D3124FA5D4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>
            <a:extLst>
              <a:ext uri="{FF2B5EF4-FFF2-40B4-BE49-F238E27FC236}">
                <a16:creationId xmlns:a16="http://schemas.microsoft.com/office/drawing/2014/main" id="{CACE9B56-6318-8224-516B-537BAB768569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57200"/>
            <a:ext cx="9144000" cy="6389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9B3366C6-CFE2-6050-92B2-E1C4C3BFE3DE}"/>
              </a:ext>
            </a:extLst>
          </p:cNvPr>
          <p:cNvSpPr txBox="1">
            <a:spLocks/>
          </p:cNvSpPr>
          <p:nvPr/>
        </p:nvSpPr>
        <p:spPr>
          <a:xfrm>
            <a:off x="2371725" y="932328"/>
            <a:ext cx="6772275" cy="1496547"/>
          </a:xfrm>
          <a:prstGeom prst="rect">
            <a:avLst/>
          </a:prstGeom>
          <a:solidFill>
            <a:schemeClr val="tx1"/>
          </a:solidFill>
        </p:spPr>
        <p:txBody>
          <a:bodyPr vert="horz" lIns="180000" tIns="180000" rIns="180000" bIns="180000" rtlCol="0" anchor="ctr" anchorCtr="1">
            <a:noAutofit/>
          </a:bodyPr>
          <a:lstStyle>
            <a:lvl1pPr algn="l" defTabSz="685800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nl-NL" dirty="0">
                <a:solidFill>
                  <a:schemeClr val="tx2"/>
                </a:solidFill>
              </a:rPr>
              <a:t>Iemand die probeert het beleid </a:t>
            </a:r>
          </a:p>
          <a:p>
            <a:r>
              <a:rPr lang="nl-NL" dirty="0">
                <a:solidFill>
                  <a:schemeClr val="tx2"/>
                </a:solidFill>
              </a:rPr>
              <a:t>van een politicus zo positief mogelijk </a:t>
            </a:r>
          </a:p>
          <a:p>
            <a:r>
              <a:rPr lang="nl-NL" dirty="0">
                <a:solidFill>
                  <a:schemeClr val="tx2"/>
                </a:solidFill>
              </a:rPr>
              <a:t>in de media te krijgen.</a:t>
            </a:r>
          </a:p>
        </p:txBody>
      </p:sp>
    </p:spTree>
    <p:extLst>
      <p:ext uri="{BB962C8B-B14F-4D97-AF65-F5344CB8AC3E}">
        <p14:creationId xmlns:p14="http://schemas.microsoft.com/office/powerpoint/2010/main" val="2299511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725592-6DD1-07DC-EAB8-78734F6D98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artoon of a person in a black suit&#10;&#10;AI-generated content may be incorrect.">
            <a:extLst>
              <a:ext uri="{FF2B5EF4-FFF2-40B4-BE49-F238E27FC236}">
                <a16:creationId xmlns:a16="http://schemas.microsoft.com/office/drawing/2014/main" id="{03274B5C-9D00-7FF1-EB5B-A7AF24CAF600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4009" y="462280"/>
            <a:ext cx="9417287" cy="5472176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58FE3360-8417-8D78-BDFA-B929EF809E40}"/>
              </a:ext>
            </a:extLst>
          </p:cNvPr>
          <p:cNvSpPr txBox="1">
            <a:spLocks/>
          </p:cNvSpPr>
          <p:nvPr/>
        </p:nvSpPr>
        <p:spPr>
          <a:xfrm>
            <a:off x="2079625" y="903127"/>
            <a:ext cx="7064375" cy="1668623"/>
          </a:xfrm>
          <a:prstGeom prst="rect">
            <a:avLst/>
          </a:prstGeom>
          <a:solidFill>
            <a:schemeClr val="tx1"/>
          </a:solidFill>
        </p:spPr>
        <p:txBody>
          <a:bodyPr vert="horz" lIns="180000" tIns="180000" rIns="180000" bIns="180000" rtlCol="0" anchor="ctr" anchorCtr="1">
            <a:noAutofit/>
          </a:bodyPr>
          <a:lstStyle>
            <a:lvl1pPr algn="l" defTabSz="685800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nl-NL" dirty="0">
                <a:solidFill>
                  <a:schemeClr val="tx2"/>
                </a:solidFill>
              </a:rPr>
              <a:t>Een politicus die de negatieve gevolgen van zijn beleid bewust niet wil zien, </a:t>
            </a:r>
          </a:p>
          <a:p>
            <a:r>
              <a:rPr lang="nl-NL" dirty="0">
                <a:solidFill>
                  <a:schemeClr val="tx2"/>
                </a:solidFill>
              </a:rPr>
              <a:t>is bezig met...</a:t>
            </a:r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99903B2E-D754-1192-5715-9F42B284A37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039813" y="0"/>
            <a:ext cx="7064375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>
            <a:extLst>
              <a:ext uri="{FF2B5EF4-FFF2-40B4-BE49-F238E27FC236}">
                <a16:creationId xmlns:a16="http://schemas.microsoft.com/office/drawing/2014/main" id="{8E296A6F-C8FF-29F2-726B-9ECC0D12C36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192213" y="152400"/>
            <a:ext cx="7064375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6" name="AutoShape 8">
            <a:extLst>
              <a:ext uri="{FF2B5EF4-FFF2-40B4-BE49-F238E27FC236}">
                <a16:creationId xmlns:a16="http://schemas.microsoft.com/office/drawing/2014/main" id="{BD31D1D2-4136-688A-AF23-0682B974B20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344613" y="304800"/>
            <a:ext cx="7064375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720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37CDE0-D65D-B26F-F3C0-FBC460BC33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365CEAEE-C38C-5253-1A3A-D372D17FD0FB}"/>
              </a:ext>
            </a:extLst>
          </p:cNvPr>
          <p:cNvPicPr preferRelativeResize="0"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457200"/>
            <a:ext cx="9144000" cy="4713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6407B900-BC9D-2760-AD2E-8EA7F5A6EEAB}"/>
              </a:ext>
            </a:extLst>
          </p:cNvPr>
          <p:cNvSpPr txBox="1">
            <a:spLocks/>
          </p:cNvSpPr>
          <p:nvPr/>
        </p:nvSpPr>
        <p:spPr>
          <a:xfrm>
            <a:off x="0" y="3248025"/>
            <a:ext cx="6335059" cy="1685925"/>
          </a:xfrm>
          <a:prstGeom prst="rect">
            <a:avLst/>
          </a:prstGeom>
          <a:solidFill>
            <a:schemeClr val="tx1"/>
          </a:solidFill>
        </p:spPr>
        <p:txBody>
          <a:bodyPr vert="horz" lIns="180000" tIns="180000" rIns="180000" bIns="180000" rtlCol="0" anchor="ctr" anchorCtr="1">
            <a:noAutofit/>
          </a:bodyPr>
          <a:lstStyle>
            <a:lvl1pPr algn="l" defTabSz="685800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nl-NL" dirty="0">
                <a:solidFill>
                  <a:schemeClr val="tx2"/>
                </a:solidFill>
              </a:rPr>
              <a:t>Een kabinet dat ontslag heeft genomen, maar nog blijft zitten om lopende zaken af te handelen. </a:t>
            </a:r>
          </a:p>
        </p:txBody>
      </p:sp>
    </p:spTree>
    <p:extLst>
      <p:ext uri="{BB962C8B-B14F-4D97-AF65-F5344CB8AC3E}">
        <p14:creationId xmlns:p14="http://schemas.microsoft.com/office/powerpoint/2010/main" val="1124621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ProDemos">
  <a:themeElements>
    <a:clrScheme name="ProDemos citroengeel">
      <a:dk1>
        <a:srgbClr val="FFDF43"/>
      </a:dk1>
      <a:lt1>
        <a:srgbClr val="FFFFFF"/>
      </a:lt1>
      <a:dk2>
        <a:srgbClr val="1A1918"/>
      </a:dk2>
      <a:lt2>
        <a:srgbClr val="EAEAEA"/>
      </a:lt2>
      <a:accent1>
        <a:srgbClr val="009FCB"/>
      </a:accent1>
      <a:accent2>
        <a:srgbClr val="65B32E"/>
      </a:accent2>
      <a:accent3>
        <a:srgbClr val="FFDF43"/>
      </a:accent3>
      <a:accent4>
        <a:srgbClr val="EB5B24"/>
      </a:accent4>
      <a:accent5>
        <a:srgbClr val="D7007E"/>
      </a:accent5>
      <a:accent6>
        <a:srgbClr val="D60E41"/>
      </a:accent6>
      <a:hlink>
        <a:srgbClr val="009FCB"/>
      </a:hlink>
      <a:folHlink>
        <a:srgbClr val="C3B8A6"/>
      </a:folHlink>
    </a:clrScheme>
    <a:fontScheme name="Office-thema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e1" id="{1548B88E-47FD-4A7D-B555-970B2A3BEBD5}" vid="{EE462464-CCAC-4948-90D8-23F5CC79B0C7}"/>
    </a:ext>
  </a:extLst>
</a:theme>
</file>

<file path=ppt/theme/theme2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654BC7C27878744BC92EAC3A66D4F74" ma:contentTypeVersion="6" ma:contentTypeDescription="Een nieuw document maken." ma:contentTypeScope="" ma:versionID="df91861c5cdb5308636a2b044e601089">
  <xsd:schema xmlns:xsd="http://www.w3.org/2001/XMLSchema" xmlns:xs="http://www.w3.org/2001/XMLSchema" xmlns:p="http://schemas.microsoft.com/office/2006/metadata/properties" xmlns:ns2="bb7910e3-4262-4a78-a92e-f3b9a5e13398" xmlns:ns3="b90dbb39-d4ba-445e-a5c1-64ad2ad9b170" targetNamespace="http://schemas.microsoft.com/office/2006/metadata/properties" ma:root="true" ma:fieldsID="882f6384175a8ef2a8ebd44937b93a05" ns2:_="" ns3:_="">
    <xsd:import namespace="bb7910e3-4262-4a78-a92e-f3b9a5e13398"/>
    <xsd:import namespace="b90dbb39-d4ba-445e-a5c1-64ad2ad9b17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b7910e3-4262-4a78-a92e-f3b9a5e1339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90dbb39-d4ba-445e-a5c1-64ad2ad9b170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b90dbb39-d4ba-445e-a5c1-64ad2ad9b170">
      <UserInfo>
        <DisplayName/>
        <AccountId xsi:nil="true"/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AA7DBCEE-3555-4955-8312-CCC3C57D093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79A77CA-3937-4A73-B4FD-D35645B98D4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b7910e3-4262-4a78-a92e-f3b9a5e13398"/>
    <ds:schemaRef ds:uri="b90dbb39-d4ba-445e-a5c1-64ad2ad9b17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A3F3AA7-A5C7-4A3D-84A3-6A1A44B63A34}">
  <ds:schemaRefs>
    <ds:schemaRef ds:uri="http://schemas.microsoft.com/office/2006/metadata/properties"/>
    <ds:schemaRef ds:uri="http://schemas.microsoft.com/office/2006/documentManagement/types"/>
    <ds:schemaRef ds:uri="bb7910e3-4262-4a78-a92e-f3b9a5e13398"/>
    <ds:schemaRef ds:uri="http://schemas.microsoft.com/office/infopath/2007/PartnerControls"/>
    <ds:schemaRef ds:uri="http://purl.org/dc/elements/1.1/"/>
    <ds:schemaRef ds:uri="http://purl.org/dc/dcmitype/"/>
    <ds:schemaRef ds:uri="http://www.w3.org/XML/1998/namespace"/>
    <ds:schemaRef ds:uri="http://purl.org/dc/terms/"/>
    <ds:schemaRef ds:uri="http://schemas.openxmlformats.org/package/2006/metadata/core-properties"/>
    <ds:schemaRef ds:uri="b90dbb39-d4ba-445e-a5c1-64ad2ad9b170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ProDemos</Template>
  <TotalTime>10145</TotalTime>
  <Words>250</Words>
  <Application>Microsoft Office PowerPoint</Application>
  <PresentationFormat>Diavoorstelling (16:9)</PresentationFormat>
  <Paragraphs>43</Paragraphs>
  <Slides>17</Slides>
  <Notes>16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2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17</vt:i4>
      </vt:variant>
    </vt:vector>
  </HeadingPairs>
  <TitlesOfParts>
    <vt:vector size="20" baseType="lpstr">
      <vt:lpstr>Arial</vt:lpstr>
      <vt:lpstr>Calibri</vt:lpstr>
      <vt:lpstr>ProDemos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prodemos.nl/vo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Politiek Jargon hv</dc:title>
  <dc:subject/>
  <dc:creator>Anita Rademakers</dc:creator>
  <cp:keywords/>
  <dc:description/>
  <cp:lastModifiedBy>Hanne de Haan</cp:lastModifiedBy>
  <cp:revision>5</cp:revision>
  <cp:lastPrinted>2017-06-07T13:51:27Z</cp:lastPrinted>
  <dcterms:created xsi:type="dcterms:W3CDTF">2025-04-30T14:45:36Z</dcterms:created>
  <dcterms:modified xsi:type="dcterms:W3CDTF">2025-05-12T08:42:48Z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0x010100D654BC7C27878744BC92EAC3A66D4F74</vt:lpwstr>
  </property>
  <property fmtid="{D5CDD505-2E9C-101B-9397-08002B2CF9AE}" pid="3" name="MediaServiceImageTags">
    <vt:lpwstr/>
  </property>
  <property fmtid="{D5CDD505-2E9C-101B-9397-08002B2CF9AE}" pid="4" name="Order">
    <vt:lpwstr>497200.000000000</vt:lpwstr>
  </property>
  <property fmtid="{D5CDD505-2E9C-101B-9397-08002B2CF9AE}" pid="5" name="xd_ProgID">
    <vt:lpwstr/>
  </property>
  <property fmtid="{D5CDD505-2E9C-101B-9397-08002B2CF9AE}" pid="6" name="ComplianceAssetId">
    <vt:lpwstr/>
  </property>
  <property fmtid="{D5CDD505-2E9C-101B-9397-08002B2CF9AE}" pid="7" name="TemplateUrl">
    <vt:lpwstr/>
  </property>
  <property fmtid="{D5CDD505-2E9C-101B-9397-08002B2CF9AE}" pid="8" name="_ExtendedDescription">
    <vt:lpwstr/>
  </property>
  <property fmtid="{D5CDD505-2E9C-101B-9397-08002B2CF9AE}" pid="9" name="TriggerFlowInfo">
    <vt:lpwstr/>
  </property>
  <property fmtid="{D5CDD505-2E9C-101B-9397-08002B2CF9AE}" pid="10" name="xd_Signature">
    <vt:lpwstr/>
  </property>
</Properties>
</file>